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0" r:id="rId5"/>
    <p:sldId id="266" r:id="rId6"/>
    <p:sldId id="275" r:id="rId7"/>
    <p:sldId id="265" r:id="rId8"/>
    <p:sldId id="261" r:id="rId9"/>
    <p:sldId id="267" r:id="rId10"/>
    <p:sldId id="268" r:id="rId11"/>
    <p:sldId id="262" r:id="rId12"/>
    <p:sldId id="270" r:id="rId13"/>
    <p:sldId id="269" r:id="rId14"/>
    <p:sldId id="274" r:id="rId15"/>
    <p:sldId id="272" r:id="rId16"/>
    <p:sldId id="273" r:id="rId17"/>
    <p:sldId id="280" r:id="rId18"/>
    <p:sldId id="277" r:id="rId19"/>
    <p:sldId id="278" r:id="rId20"/>
    <p:sldId id="279" r:id="rId21"/>
    <p:sldId id="263" r:id="rId22"/>
    <p:sldId id="276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mes Carlos" userId="fd05d6bc41817f1a" providerId="LiveId" clId="{52FB64AE-3FB3-47DA-A99D-7FD69AF00093}"/>
    <pc:docChg chg="modSld">
      <pc:chgData name="Gomes Carlos" userId="fd05d6bc41817f1a" providerId="LiveId" clId="{52FB64AE-3FB3-47DA-A99D-7FD69AF00093}" dt="2020-04-17T17:37:19.769" v="56" actId="20577"/>
      <pc:docMkLst>
        <pc:docMk/>
      </pc:docMkLst>
      <pc:sldChg chg="modSp">
        <pc:chgData name="Gomes Carlos" userId="fd05d6bc41817f1a" providerId="LiveId" clId="{52FB64AE-3FB3-47DA-A99D-7FD69AF00093}" dt="2020-04-17T17:37:19.769" v="56" actId="20577"/>
        <pc:sldMkLst>
          <pc:docMk/>
          <pc:sldMk cId="3687384187" sldId="277"/>
        </pc:sldMkLst>
        <pc:graphicFrameChg chg="modGraphic">
          <ac:chgData name="Gomes Carlos" userId="fd05d6bc41817f1a" providerId="LiveId" clId="{52FB64AE-3FB3-47DA-A99D-7FD69AF00093}" dt="2020-04-17T17:37:19.769" v="56" actId="20577"/>
          <ac:graphicFrameMkLst>
            <pc:docMk/>
            <pc:sldMk cId="3687384187" sldId="277"/>
            <ac:graphicFrameMk id="5" creationId="{D602DA77-5930-40AD-8810-2511EB4669FC}"/>
          </ac:graphicFrameMkLst>
        </pc:graphicFrameChg>
      </pc:sldChg>
    </pc:docChg>
  </pc:docChgLst>
  <pc:docChgLst>
    <pc:chgData name="Gomes Carlos" userId="fd05d6bc41817f1a" providerId="LiveId" clId="{5EC0A6E6-AC41-490C-91BF-4FF106892BFB}"/>
    <pc:docChg chg="undo custSel addSld delSld modSld sldOrd">
      <pc:chgData name="Gomes Carlos" userId="fd05d6bc41817f1a" providerId="LiveId" clId="{5EC0A6E6-AC41-490C-91BF-4FF106892BFB}" dt="2020-03-15T10:04:12.286" v="3071" actId="20577"/>
      <pc:docMkLst>
        <pc:docMk/>
      </pc:docMkLst>
      <pc:sldChg chg="modSp">
        <pc:chgData name="Gomes Carlos" userId="fd05d6bc41817f1a" providerId="LiveId" clId="{5EC0A6E6-AC41-490C-91BF-4FF106892BFB}" dt="2020-03-11T18:30:24.343" v="2986" actId="20577"/>
        <pc:sldMkLst>
          <pc:docMk/>
          <pc:sldMk cId="1501719927" sldId="256"/>
        </pc:sldMkLst>
        <pc:spChg chg="mod">
          <ac:chgData name="Gomes Carlos" userId="fd05d6bc41817f1a" providerId="LiveId" clId="{5EC0A6E6-AC41-490C-91BF-4FF106892BFB}" dt="2020-03-11T18:30:24.343" v="2986" actId="20577"/>
          <ac:spMkLst>
            <pc:docMk/>
            <pc:sldMk cId="1501719927" sldId="256"/>
            <ac:spMk id="3" creationId="{D3CA69A3-23BE-4797-BDDB-B69C24B24543}"/>
          </ac:spMkLst>
        </pc:spChg>
      </pc:sldChg>
      <pc:sldChg chg="addSp delSp modSp">
        <pc:chgData name="Gomes Carlos" userId="fd05d6bc41817f1a" providerId="LiveId" clId="{5EC0A6E6-AC41-490C-91BF-4FF106892BFB}" dt="2020-03-15T10:04:12.286" v="3071" actId="20577"/>
        <pc:sldMkLst>
          <pc:docMk/>
          <pc:sldMk cId="1137250389" sldId="257"/>
        </pc:sldMkLst>
        <pc:spChg chg="add mod">
          <ac:chgData name="Gomes Carlos" userId="fd05d6bc41817f1a" providerId="LiveId" clId="{5EC0A6E6-AC41-490C-91BF-4FF106892BFB}" dt="2020-02-25T09:54:31.397" v="53" actId="255"/>
          <ac:spMkLst>
            <pc:docMk/>
            <pc:sldMk cId="1137250389" sldId="257"/>
            <ac:spMk id="2" creationId="{27509964-3C74-434A-9657-863C44235AEF}"/>
          </ac:spMkLst>
        </pc:spChg>
        <pc:spChg chg="mod">
          <ac:chgData name="Gomes Carlos" userId="fd05d6bc41817f1a" providerId="LiveId" clId="{5EC0A6E6-AC41-490C-91BF-4FF106892BFB}" dt="2020-03-15T10:04:12.286" v="3071" actId="20577"/>
          <ac:spMkLst>
            <pc:docMk/>
            <pc:sldMk cId="1137250389" sldId="257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1:43:46.148" v="2435" actId="20577"/>
          <ac:spMkLst>
            <pc:docMk/>
            <pc:sldMk cId="1137250389" sldId="257"/>
            <ac:spMk id="4" creationId="{7098F59F-EF0B-40FE-889F-7F061FB8D01F}"/>
          </ac:spMkLst>
        </pc:spChg>
        <pc:spChg chg="add mod">
          <ac:chgData name="Gomes Carlos" userId="fd05d6bc41817f1a" providerId="LiveId" clId="{5EC0A6E6-AC41-490C-91BF-4FF106892BFB}" dt="2020-02-25T10:12:07.694" v="665" actId="1036"/>
          <ac:spMkLst>
            <pc:docMk/>
            <pc:sldMk cId="1137250389" sldId="257"/>
            <ac:spMk id="6" creationId="{179549BD-8E42-46ED-A814-FAF5CC255BA1}"/>
          </ac:spMkLst>
        </pc:spChg>
        <pc:picChg chg="add del mod">
          <ac:chgData name="Gomes Carlos" userId="fd05d6bc41817f1a" providerId="LiveId" clId="{5EC0A6E6-AC41-490C-91BF-4FF106892BFB}" dt="2020-02-25T09:52:46.428" v="23" actId="478"/>
          <ac:picMkLst>
            <pc:docMk/>
            <pc:sldMk cId="1137250389" sldId="257"/>
            <ac:picMk id="5" creationId="{E38BABA1-CE1E-4061-AB35-D8A73BDCE58A}"/>
          </ac:picMkLst>
        </pc:picChg>
      </pc:sldChg>
      <pc:sldChg chg="add del">
        <pc:chgData name="Gomes Carlos" userId="fd05d6bc41817f1a" providerId="LiveId" clId="{5EC0A6E6-AC41-490C-91BF-4FF106892BFB}" dt="2020-02-25T11:38:01.951" v="2366" actId="47"/>
        <pc:sldMkLst>
          <pc:docMk/>
          <pc:sldMk cId="3563686666" sldId="258"/>
        </pc:sldMkLst>
      </pc:sldChg>
      <pc:sldChg chg="modSp ord">
        <pc:chgData name="Gomes Carlos" userId="fd05d6bc41817f1a" providerId="LiveId" clId="{5EC0A6E6-AC41-490C-91BF-4FF106892BFB}" dt="2020-02-26T20:03:19.418" v="2573" actId="1076"/>
        <pc:sldMkLst>
          <pc:docMk/>
          <pc:sldMk cId="687779955" sldId="260"/>
        </pc:sldMkLst>
        <pc:spChg chg="mod">
          <ac:chgData name="Gomes Carlos" userId="fd05d6bc41817f1a" providerId="LiveId" clId="{5EC0A6E6-AC41-490C-91BF-4FF106892BFB}" dt="2020-02-26T20:03:10.670" v="2572" actId="20577"/>
          <ac:spMkLst>
            <pc:docMk/>
            <pc:sldMk cId="687779955" sldId="260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1:43:52.787" v="2442" actId="20577"/>
          <ac:spMkLst>
            <pc:docMk/>
            <pc:sldMk cId="687779955" sldId="260"/>
            <ac:spMk id="4" creationId="{7098F59F-EF0B-40FE-889F-7F061FB8D01F}"/>
          </ac:spMkLst>
        </pc:spChg>
        <pc:spChg chg="mod">
          <ac:chgData name="Gomes Carlos" userId="fd05d6bc41817f1a" providerId="LiveId" clId="{5EC0A6E6-AC41-490C-91BF-4FF106892BFB}" dt="2020-02-26T20:03:19.418" v="2573" actId="1076"/>
          <ac:spMkLst>
            <pc:docMk/>
            <pc:sldMk cId="687779955" sldId="260"/>
            <ac:spMk id="5" creationId="{1F85D51B-6C99-4B62-9317-266DE7E148F2}"/>
          </ac:spMkLst>
        </pc:spChg>
      </pc:sldChg>
      <pc:sldChg chg="addSp delSp modSp ord">
        <pc:chgData name="Gomes Carlos" userId="fd05d6bc41817f1a" providerId="LiveId" clId="{5EC0A6E6-AC41-490C-91BF-4FF106892BFB}" dt="2020-02-26T20:05:00.024" v="2597" actId="20577"/>
        <pc:sldMkLst>
          <pc:docMk/>
          <pc:sldMk cId="3822740952" sldId="261"/>
        </pc:sldMkLst>
        <pc:spChg chg="mod">
          <ac:chgData name="Gomes Carlos" userId="fd05d6bc41817f1a" providerId="LiveId" clId="{5EC0A6E6-AC41-490C-91BF-4FF106892BFB}" dt="2020-02-26T20:05:00.024" v="2597" actId="20577"/>
          <ac:spMkLst>
            <pc:docMk/>
            <pc:sldMk cId="3822740952" sldId="261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0:46:06.688" v="1207" actId="20577"/>
          <ac:spMkLst>
            <pc:docMk/>
            <pc:sldMk cId="3822740952" sldId="261"/>
            <ac:spMk id="4" creationId="{7098F59F-EF0B-40FE-889F-7F061FB8D01F}"/>
          </ac:spMkLst>
        </pc:spChg>
        <pc:spChg chg="add del mod">
          <ac:chgData name="Gomes Carlos" userId="fd05d6bc41817f1a" providerId="LiveId" clId="{5EC0A6E6-AC41-490C-91BF-4FF106892BFB}" dt="2020-02-25T10:46:03.091" v="1196"/>
          <ac:spMkLst>
            <pc:docMk/>
            <pc:sldMk cId="3822740952" sldId="261"/>
            <ac:spMk id="5" creationId="{60D8C71C-AF20-4CAA-8FF7-AE3E8EED7717}"/>
          </ac:spMkLst>
        </pc:spChg>
      </pc:sldChg>
      <pc:sldChg chg="modSp ord">
        <pc:chgData name="Gomes Carlos" userId="fd05d6bc41817f1a" providerId="LiveId" clId="{5EC0A6E6-AC41-490C-91BF-4FF106892BFB}" dt="2020-03-11T18:28:30.563" v="2922"/>
        <pc:sldMkLst>
          <pc:docMk/>
          <pc:sldMk cId="452922759" sldId="262"/>
        </pc:sldMkLst>
        <pc:spChg chg="mod">
          <ac:chgData name="Gomes Carlos" userId="fd05d6bc41817f1a" providerId="LiveId" clId="{5EC0A6E6-AC41-490C-91BF-4FF106892BFB}" dt="2020-02-25T10:37:11.037" v="958" actId="20577"/>
          <ac:spMkLst>
            <pc:docMk/>
            <pc:sldMk cId="452922759" sldId="262"/>
            <ac:spMk id="4" creationId="{7098F59F-EF0B-40FE-889F-7F061FB8D01F}"/>
          </ac:spMkLst>
        </pc:spChg>
      </pc:sldChg>
      <pc:sldChg chg="ord">
        <pc:chgData name="Gomes Carlos" userId="fd05d6bc41817f1a" providerId="LiveId" clId="{5EC0A6E6-AC41-490C-91BF-4FF106892BFB}" dt="2020-02-25T12:00:01.400" v="2510"/>
        <pc:sldMkLst>
          <pc:docMk/>
          <pc:sldMk cId="623736376" sldId="263"/>
        </pc:sldMkLst>
      </pc:sldChg>
      <pc:sldChg chg="addSp delSp modSp add">
        <pc:chgData name="Gomes Carlos" userId="fd05d6bc41817f1a" providerId="LiveId" clId="{5EC0A6E6-AC41-490C-91BF-4FF106892BFB}" dt="2020-02-24T08:56:22.143" v="4" actId="14100"/>
        <pc:sldMkLst>
          <pc:docMk/>
          <pc:sldMk cId="3383215643" sldId="264"/>
        </pc:sldMkLst>
        <pc:spChg chg="del">
          <ac:chgData name="Gomes Carlos" userId="fd05d6bc41817f1a" providerId="LiveId" clId="{5EC0A6E6-AC41-490C-91BF-4FF106892BFB}" dt="2020-02-24T08:56:07.588" v="1"/>
          <ac:spMkLst>
            <pc:docMk/>
            <pc:sldMk cId="3383215643" sldId="264"/>
            <ac:spMk id="3" creationId="{192C82D2-8D56-45FF-A696-C793A0862AB0}"/>
          </ac:spMkLst>
        </pc:spChg>
        <pc:picChg chg="add mod">
          <ac:chgData name="Gomes Carlos" userId="fd05d6bc41817f1a" providerId="LiveId" clId="{5EC0A6E6-AC41-490C-91BF-4FF106892BFB}" dt="2020-02-24T08:56:22.143" v="4" actId="14100"/>
          <ac:picMkLst>
            <pc:docMk/>
            <pc:sldMk cId="3383215643" sldId="264"/>
            <ac:picMk id="5" creationId="{764BFFB6-02A0-4CB5-ADCD-AAC62A97C534}"/>
          </ac:picMkLst>
        </pc:picChg>
      </pc:sldChg>
      <pc:sldChg chg="modSp add">
        <pc:chgData name="Gomes Carlos" userId="fd05d6bc41817f1a" providerId="LiveId" clId="{5EC0A6E6-AC41-490C-91BF-4FF106892BFB}" dt="2020-02-25T11:44:05.768" v="2456" actId="20577"/>
        <pc:sldMkLst>
          <pc:docMk/>
          <pc:sldMk cId="245796414" sldId="265"/>
        </pc:sldMkLst>
        <pc:spChg chg="mod">
          <ac:chgData name="Gomes Carlos" userId="fd05d6bc41817f1a" providerId="LiveId" clId="{5EC0A6E6-AC41-490C-91BF-4FF106892BFB}" dt="2020-02-25T10:36:22.734" v="932" actId="5793"/>
          <ac:spMkLst>
            <pc:docMk/>
            <pc:sldMk cId="245796414" sldId="265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1:44:05.768" v="2456" actId="20577"/>
          <ac:spMkLst>
            <pc:docMk/>
            <pc:sldMk cId="245796414" sldId="265"/>
            <ac:spMk id="4" creationId="{7098F59F-EF0B-40FE-889F-7F061FB8D01F}"/>
          </ac:spMkLst>
        </pc:spChg>
      </pc:sldChg>
      <pc:sldChg chg="modSp add">
        <pc:chgData name="Gomes Carlos" userId="fd05d6bc41817f1a" providerId="LiveId" clId="{5EC0A6E6-AC41-490C-91BF-4FF106892BFB}" dt="2020-02-25T11:43:58.348" v="2449" actId="20577"/>
        <pc:sldMkLst>
          <pc:docMk/>
          <pc:sldMk cId="922907140" sldId="266"/>
        </pc:sldMkLst>
        <pc:spChg chg="mod">
          <ac:chgData name="Gomes Carlos" userId="fd05d6bc41817f1a" providerId="LiveId" clId="{5EC0A6E6-AC41-490C-91BF-4FF106892BFB}" dt="2020-02-25T10:19:37.813" v="793" actId="20577"/>
          <ac:spMkLst>
            <pc:docMk/>
            <pc:sldMk cId="922907140" sldId="266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1:43:58.348" v="2449" actId="20577"/>
          <ac:spMkLst>
            <pc:docMk/>
            <pc:sldMk cId="922907140" sldId="266"/>
            <ac:spMk id="4" creationId="{7098F59F-EF0B-40FE-889F-7F061FB8D01F}"/>
          </ac:spMkLst>
        </pc:spChg>
        <pc:spChg chg="mod">
          <ac:chgData name="Gomes Carlos" userId="fd05d6bc41817f1a" providerId="LiveId" clId="{5EC0A6E6-AC41-490C-91BF-4FF106892BFB}" dt="2020-02-25T10:19:43.171" v="813" actId="1036"/>
          <ac:spMkLst>
            <pc:docMk/>
            <pc:sldMk cId="922907140" sldId="266"/>
            <ac:spMk id="6" creationId="{179549BD-8E42-46ED-A814-FAF5CC255BA1}"/>
          </ac:spMkLst>
        </pc:spChg>
      </pc:sldChg>
      <pc:sldChg chg="modSp add ord">
        <pc:chgData name="Gomes Carlos" userId="fd05d6bc41817f1a" providerId="LiveId" clId="{5EC0A6E6-AC41-490C-91BF-4FF106892BFB}" dt="2020-02-26T20:05:11.447" v="2599" actId="20577"/>
        <pc:sldMkLst>
          <pc:docMk/>
          <pc:sldMk cId="2745705212" sldId="267"/>
        </pc:sldMkLst>
        <pc:spChg chg="mod">
          <ac:chgData name="Gomes Carlos" userId="fd05d6bc41817f1a" providerId="LiveId" clId="{5EC0A6E6-AC41-490C-91BF-4FF106892BFB}" dt="2020-02-26T20:05:11.447" v="2599" actId="20577"/>
          <ac:spMkLst>
            <pc:docMk/>
            <pc:sldMk cId="2745705212" sldId="267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0:36:56.621" v="946" actId="20577"/>
          <ac:spMkLst>
            <pc:docMk/>
            <pc:sldMk cId="2745705212" sldId="267"/>
            <ac:spMk id="4" creationId="{7098F59F-EF0B-40FE-889F-7F061FB8D01F}"/>
          </ac:spMkLst>
        </pc:spChg>
      </pc:sldChg>
      <pc:sldChg chg="addSp delSp modSp add">
        <pc:chgData name="Gomes Carlos" userId="fd05d6bc41817f1a" providerId="LiveId" clId="{5EC0A6E6-AC41-490C-91BF-4FF106892BFB}" dt="2020-02-25T11:31:14.410" v="2233" actId="1076"/>
        <pc:sldMkLst>
          <pc:docMk/>
          <pc:sldMk cId="1863833078" sldId="268"/>
        </pc:sldMkLst>
        <pc:spChg chg="del mod">
          <ac:chgData name="Gomes Carlos" userId="fd05d6bc41817f1a" providerId="LiveId" clId="{5EC0A6E6-AC41-490C-91BF-4FF106892BFB}" dt="2020-02-25T11:30:50.859" v="2228" actId="478"/>
          <ac:spMkLst>
            <pc:docMk/>
            <pc:sldMk cId="1863833078" sldId="268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0:34:23.606" v="924" actId="20577"/>
          <ac:spMkLst>
            <pc:docMk/>
            <pc:sldMk cId="1863833078" sldId="268"/>
            <ac:spMk id="4" creationId="{7098F59F-EF0B-40FE-889F-7F061FB8D01F}"/>
          </ac:spMkLst>
        </pc:spChg>
        <pc:spChg chg="add del mod">
          <ac:chgData name="Gomes Carlos" userId="fd05d6bc41817f1a" providerId="LiveId" clId="{5EC0A6E6-AC41-490C-91BF-4FF106892BFB}" dt="2020-02-25T11:31:00.022" v="2231" actId="478"/>
          <ac:spMkLst>
            <pc:docMk/>
            <pc:sldMk cId="1863833078" sldId="268"/>
            <ac:spMk id="6" creationId="{A1123DF5-BE10-4005-AA07-9564F39B00BE}"/>
          </ac:spMkLst>
        </pc:spChg>
        <pc:spChg chg="add del mod">
          <ac:chgData name="Gomes Carlos" userId="fd05d6bc41817f1a" providerId="LiveId" clId="{5EC0A6E6-AC41-490C-91BF-4FF106892BFB}" dt="2020-02-25T11:30:57.794" v="2230" actId="478"/>
          <ac:spMkLst>
            <pc:docMk/>
            <pc:sldMk cId="1863833078" sldId="268"/>
            <ac:spMk id="7" creationId="{4B0CD2E1-670D-4349-BF93-A6C56F56477E}"/>
          </ac:spMkLst>
        </pc:spChg>
        <pc:spChg chg="add del">
          <ac:chgData name="Gomes Carlos" userId="fd05d6bc41817f1a" providerId="LiveId" clId="{5EC0A6E6-AC41-490C-91BF-4FF106892BFB}" dt="2020-02-25T10:40:14.545" v="1045"/>
          <ac:spMkLst>
            <pc:docMk/>
            <pc:sldMk cId="1863833078" sldId="268"/>
            <ac:spMk id="8" creationId="{D4CDFE06-66A8-42DB-9C0D-B14B4839411B}"/>
          </ac:spMkLst>
        </pc:spChg>
        <pc:spChg chg="add mod">
          <ac:chgData name="Gomes Carlos" userId="fd05d6bc41817f1a" providerId="LiveId" clId="{5EC0A6E6-AC41-490C-91BF-4FF106892BFB}" dt="2020-02-25T11:31:14.410" v="2233" actId="1076"/>
          <ac:spMkLst>
            <pc:docMk/>
            <pc:sldMk cId="1863833078" sldId="268"/>
            <ac:spMk id="9" creationId="{D341FB4C-2503-46EA-8809-997DBAD28206}"/>
          </ac:spMkLst>
        </pc:spChg>
        <pc:spChg chg="add del mod">
          <ac:chgData name="Gomes Carlos" userId="fd05d6bc41817f1a" providerId="LiveId" clId="{5EC0A6E6-AC41-490C-91BF-4FF106892BFB}" dt="2020-02-25T11:30:53.702" v="2229" actId="478"/>
          <ac:spMkLst>
            <pc:docMk/>
            <pc:sldMk cId="1863833078" sldId="268"/>
            <ac:spMk id="11" creationId="{CE8B59B2-D6E5-48D7-9F14-D6B82062BF09}"/>
          </ac:spMkLst>
        </pc:spChg>
        <pc:graphicFrameChg chg="add del">
          <ac:chgData name="Gomes Carlos" userId="fd05d6bc41817f1a" providerId="LiveId" clId="{5EC0A6E6-AC41-490C-91BF-4FF106892BFB}" dt="2020-02-25T10:32:27.689" v="880"/>
          <ac:graphicFrameMkLst>
            <pc:docMk/>
            <pc:sldMk cId="1863833078" sldId="268"/>
            <ac:graphicFrameMk id="2" creationId="{8E1E35E8-0D9F-453D-9C64-361FD3001F85}"/>
          </ac:graphicFrameMkLst>
        </pc:graphicFrameChg>
        <pc:graphicFrameChg chg="add del">
          <ac:chgData name="Gomes Carlos" userId="fd05d6bc41817f1a" providerId="LiveId" clId="{5EC0A6E6-AC41-490C-91BF-4FF106892BFB}" dt="2020-02-25T10:37:54.871" v="969"/>
          <ac:graphicFrameMkLst>
            <pc:docMk/>
            <pc:sldMk cId="1863833078" sldId="268"/>
            <ac:graphicFrameMk id="5" creationId="{E195E765-D09E-4B3B-A9A9-D2E50D71B951}"/>
          </ac:graphicFrameMkLst>
        </pc:graphicFrameChg>
      </pc:sldChg>
      <pc:sldChg chg="addSp modSp add">
        <pc:chgData name="Gomes Carlos" userId="fd05d6bc41817f1a" providerId="LiveId" clId="{5EC0A6E6-AC41-490C-91BF-4FF106892BFB}" dt="2020-03-11T18:24:09.728" v="2874"/>
        <pc:sldMkLst>
          <pc:docMk/>
          <pc:sldMk cId="2574051453" sldId="269"/>
        </pc:sldMkLst>
        <pc:spChg chg="mod">
          <ac:chgData name="Gomes Carlos" userId="fd05d6bc41817f1a" providerId="LiveId" clId="{5EC0A6E6-AC41-490C-91BF-4FF106892BFB}" dt="2020-02-25T11:00:06.604" v="1657" actId="1036"/>
          <ac:spMkLst>
            <pc:docMk/>
            <pc:sldMk cId="2574051453" sldId="269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0:48:37.816" v="1300" actId="20577"/>
          <ac:spMkLst>
            <pc:docMk/>
            <pc:sldMk cId="2574051453" sldId="269"/>
            <ac:spMk id="4" creationId="{7098F59F-EF0B-40FE-889F-7F061FB8D01F}"/>
          </ac:spMkLst>
        </pc:spChg>
        <pc:spChg chg="mod">
          <ac:chgData name="Gomes Carlos" userId="fd05d6bc41817f1a" providerId="LiveId" clId="{5EC0A6E6-AC41-490C-91BF-4FF106892BFB}" dt="2020-02-25T11:00:41.698" v="1677" actId="20577"/>
          <ac:spMkLst>
            <pc:docMk/>
            <pc:sldMk cId="2574051453" sldId="269"/>
            <ac:spMk id="6" creationId="{A1123DF5-BE10-4005-AA07-9564F39B00BE}"/>
          </ac:spMkLst>
        </pc:spChg>
        <pc:spChg chg="mod">
          <ac:chgData name="Gomes Carlos" userId="fd05d6bc41817f1a" providerId="LiveId" clId="{5EC0A6E6-AC41-490C-91BF-4FF106892BFB}" dt="2020-02-25T11:00:06.604" v="1657" actId="1036"/>
          <ac:spMkLst>
            <pc:docMk/>
            <pc:sldMk cId="2574051453" sldId="269"/>
            <ac:spMk id="7" creationId="{4B0CD2E1-670D-4349-BF93-A6C56F56477E}"/>
          </ac:spMkLst>
        </pc:spChg>
        <pc:spChg chg="add mod">
          <ac:chgData name="Gomes Carlos" userId="fd05d6bc41817f1a" providerId="LiveId" clId="{5EC0A6E6-AC41-490C-91BF-4FF106892BFB}" dt="2020-02-25T11:00:06.604" v="1657" actId="1036"/>
          <ac:spMkLst>
            <pc:docMk/>
            <pc:sldMk cId="2574051453" sldId="269"/>
            <ac:spMk id="8" creationId="{1C7FFCAC-7CB8-4B9C-879B-34A68B4DDA9C}"/>
          </ac:spMkLst>
        </pc:spChg>
        <pc:spChg chg="mod">
          <ac:chgData name="Gomes Carlos" userId="fd05d6bc41817f1a" providerId="LiveId" clId="{5EC0A6E6-AC41-490C-91BF-4FF106892BFB}" dt="2020-03-11T18:24:06.026" v="2872" actId="20577"/>
          <ac:spMkLst>
            <pc:docMk/>
            <pc:sldMk cId="2574051453" sldId="269"/>
            <ac:spMk id="9" creationId="{D341FB4C-2503-46EA-8809-997DBAD28206}"/>
          </ac:spMkLst>
        </pc:spChg>
        <pc:spChg chg="add mod">
          <ac:chgData name="Gomes Carlos" userId="fd05d6bc41817f1a" providerId="LiveId" clId="{5EC0A6E6-AC41-490C-91BF-4FF106892BFB}" dt="2020-02-25T11:00:06.604" v="1657" actId="1036"/>
          <ac:spMkLst>
            <pc:docMk/>
            <pc:sldMk cId="2574051453" sldId="269"/>
            <ac:spMk id="10" creationId="{BF022AA1-723B-45AC-9F28-E0306A13C1E6}"/>
          </ac:spMkLst>
        </pc:spChg>
        <pc:spChg chg="add mod">
          <ac:chgData name="Gomes Carlos" userId="fd05d6bc41817f1a" providerId="LiveId" clId="{5EC0A6E6-AC41-490C-91BF-4FF106892BFB}" dt="2020-02-25T11:00:28.877" v="1666" actId="20577"/>
          <ac:spMkLst>
            <pc:docMk/>
            <pc:sldMk cId="2574051453" sldId="269"/>
            <ac:spMk id="11" creationId="{79024A0C-A9BB-4D42-8B71-D35A482801C7}"/>
          </ac:spMkLst>
        </pc:spChg>
        <pc:spChg chg="add mod">
          <ac:chgData name="Gomes Carlos" userId="fd05d6bc41817f1a" providerId="LiveId" clId="{5EC0A6E6-AC41-490C-91BF-4FF106892BFB}" dt="2020-03-11T18:24:09.728" v="2874"/>
          <ac:spMkLst>
            <pc:docMk/>
            <pc:sldMk cId="2574051453" sldId="269"/>
            <ac:spMk id="12" creationId="{5557729D-53DA-4E9B-9E90-DEDE71DA42EE}"/>
          </ac:spMkLst>
        </pc:spChg>
      </pc:sldChg>
      <pc:sldChg chg="add del">
        <pc:chgData name="Gomes Carlos" userId="fd05d6bc41817f1a" providerId="LiveId" clId="{5EC0A6E6-AC41-490C-91BF-4FF106892BFB}" dt="2020-02-25T10:32:08.634" v="878" actId="47"/>
        <pc:sldMkLst>
          <pc:docMk/>
          <pc:sldMk cId="3615437180" sldId="269"/>
        </pc:sldMkLst>
      </pc:sldChg>
      <pc:sldChg chg="addSp delSp modSp add">
        <pc:chgData name="Gomes Carlos" userId="fd05d6bc41817f1a" providerId="LiveId" clId="{5EC0A6E6-AC41-490C-91BF-4FF106892BFB}" dt="2020-03-11T18:21:59.636" v="2865" actId="20577"/>
        <pc:sldMkLst>
          <pc:docMk/>
          <pc:sldMk cId="1592884603" sldId="270"/>
        </pc:sldMkLst>
        <pc:spChg chg="del mod">
          <ac:chgData name="Gomes Carlos" userId="fd05d6bc41817f1a" providerId="LiveId" clId="{5EC0A6E6-AC41-490C-91BF-4FF106892BFB}" dt="2020-02-25T11:07:45.580" v="1731" actId="478"/>
          <ac:spMkLst>
            <pc:docMk/>
            <pc:sldMk cId="1592884603" sldId="270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0:50:34.794" v="1334" actId="20577"/>
          <ac:spMkLst>
            <pc:docMk/>
            <pc:sldMk cId="1592884603" sldId="270"/>
            <ac:spMk id="4" creationId="{7098F59F-EF0B-40FE-889F-7F061FB8D01F}"/>
          </ac:spMkLst>
        </pc:spChg>
        <pc:spChg chg="add del mod">
          <ac:chgData name="Gomes Carlos" userId="fd05d6bc41817f1a" providerId="LiveId" clId="{5EC0A6E6-AC41-490C-91BF-4FF106892BFB}" dt="2020-02-25T11:07:58.586" v="1734" actId="478"/>
          <ac:spMkLst>
            <pc:docMk/>
            <pc:sldMk cId="1592884603" sldId="270"/>
            <ac:spMk id="5" creationId="{95530DE6-D11A-410C-AA53-0DDAAB5293F0}"/>
          </ac:spMkLst>
        </pc:spChg>
        <pc:spChg chg="add del mod">
          <ac:chgData name="Gomes Carlos" userId="fd05d6bc41817f1a" providerId="LiveId" clId="{5EC0A6E6-AC41-490C-91BF-4FF106892BFB}" dt="2020-03-03T13:39:58.214" v="2604" actId="21"/>
          <ac:spMkLst>
            <pc:docMk/>
            <pc:sldMk cId="1592884603" sldId="270"/>
            <ac:spMk id="6" creationId="{A1123DF5-BE10-4005-AA07-9564F39B00BE}"/>
          </ac:spMkLst>
        </pc:spChg>
        <pc:spChg chg="add del">
          <ac:chgData name="Gomes Carlos" userId="fd05d6bc41817f1a" providerId="LiveId" clId="{5EC0A6E6-AC41-490C-91BF-4FF106892BFB}" dt="2020-03-03T13:39:58.214" v="2604" actId="21"/>
          <ac:spMkLst>
            <pc:docMk/>
            <pc:sldMk cId="1592884603" sldId="270"/>
            <ac:spMk id="7" creationId="{4B0CD2E1-670D-4349-BF93-A6C56F56477E}"/>
          </ac:spMkLst>
        </pc:spChg>
        <pc:spChg chg="del">
          <ac:chgData name="Gomes Carlos" userId="fd05d6bc41817f1a" providerId="LiveId" clId="{5EC0A6E6-AC41-490C-91BF-4FF106892BFB}" dt="2020-02-25T11:07:21.913" v="1729" actId="478"/>
          <ac:spMkLst>
            <pc:docMk/>
            <pc:sldMk cId="1592884603" sldId="270"/>
            <ac:spMk id="9" creationId="{D341FB4C-2503-46EA-8809-997DBAD28206}"/>
          </ac:spMkLst>
        </pc:spChg>
        <pc:spChg chg="add del">
          <ac:chgData name="Gomes Carlos" userId="fd05d6bc41817f1a" providerId="LiveId" clId="{5EC0A6E6-AC41-490C-91BF-4FF106892BFB}" dt="2020-02-25T11:07:54.556" v="1733"/>
          <ac:spMkLst>
            <pc:docMk/>
            <pc:sldMk cId="1592884603" sldId="270"/>
            <ac:spMk id="10" creationId="{33C67118-9E44-407B-A83F-FC5216FBF584}"/>
          </ac:spMkLst>
        </pc:spChg>
        <pc:spChg chg="add del">
          <ac:chgData name="Gomes Carlos" userId="fd05d6bc41817f1a" providerId="LiveId" clId="{5EC0A6E6-AC41-490C-91BF-4FF106892BFB}" dt="2020-02-25T11:07:54.556" v="1733"/>
          <ac:spMkLst>
            <pc:docMk/>
            <pc:sldMk cId="1592884603" sldId="270"/>
            <ac:spMk id="11" creationId="{70E399E1-CFC7-4C42-9060-147D988D57A7}"/>
          </ac:spMkLst>
        </pc:spChg>
        <pc:spChg chg="add mod">
          <ac:chgData name="Gomes Carlos" userId="fd05d6bc41817f1a" providerId="LiveId" clId="{5EC0A6E6-AC41-490C-91BF-4FF106892BFB}" dt="2020-03-03T13:40:22.612" v="2769" actId="1036"/>
          <ac:spMkLst>
            <pc:docMk/>
            <pc:sldMk cId="1592884603" sldId="270"/>
            <ac:spMk id="11" creationId="{A1FDEA5D-5804-4781-9977-C7FF9361F8B8}"/>
          </ac:spMkLst>
        </pc:spChg>
        <pc:spChg chg="add mod">
          <ac:chgData name="Gomes Carlos" userId="fd05d6bc41817f1a" providerId="LiveId" clId="{5EC0A6E6-AC41-490C-91BF-4FF106892BFB}" dt="2020-03-03T13:40:22.612" v="2769" actId="1036"/>
          <ac:spMkLst>
            <pc:docMk/>
            <pc:sldMk cId="1592884603" sldId="270"/>
            <ac:spMk id="12" creationId="{A62DEF99-53AA-45F5-945A-AF843E0EEC8A}"/>
          </ac:spMkLst>
        </pc:spChg>
        <pc:spChg chg="add del">
          <ac:chgData name="Gomes Carlos" userId="fd05d6bc41817f1a" providerId="LiveId" clId="{5EC0A6E6-AC41-490C-91BF-4FF106892BFB}" dt="2020-02-25T11:07:54.556" v="1733"/>
          <ac:spMkLst>
            <pc:docMk/>
            <pc:sldMk cId="1592884603" sldId="270"/>
            <ac:spMk id="12" creationId="{C086ED56-5A2C-49F2-ABA0-AE94B5D073AA}"/>
          </ac:spMkLst>
        </pc:spChg>
        <pc:spChg chg="add del">
          <ac:chgData name="Gomes Carlos" userId="fd05d6bc41817f1a" providerId="LiveId" clId="{5EC0A6E6-AC41-490C-91BF-4FF106892BFB}" dt="2020-02-25T11:07:54.556" v="1733"/>
          <ac:spMkLst>
            <pc:docMk/>
            <pc:sldMk cId="1592884603" sldId="270"/>
            <ac:spMk id="13" creationId="{6790BF2E-4FB2-4956-BF7F-F03EDB472D4E}"/>
          </ac:spMkLst>
        </pc:spChg>
        <pc:spChg chg="add mod">
          <ac:chgData name="Gomes Carlos" userId="fd05d6bc41817f1a" providerId="LiveId" clId="{5EC0A6E6-AC41-490C-91BF-4FF106892BFB}" dt="2020-03-03T13:41:08.726" v="2844" actId="20577"/>
          <ac:spMkLst>
            <pc:docMk/>
            <pc:sldMk cId="1592884603" sldId="270"/>
            <ac:spMk id="13" creationId="{C8772E20-C824-4169-8C9B-28BB757759C6}"/>
          </ac:spMkLst>
        </pc:spChg>
        <pc:spChg chg="add del">
          <ac:chgData name="Gomes Carlos" userId="fd05d6bc41817f1a" providerId="LiveId" clId="{5EC0A6E6-AC41-490C-91BF-4FF106892BFB}" dt="2020-02-25T11:07:54.556" v="1733"/>
          <ac:spMkLst>
            <pc:docMk/>
            <pc:sldMk cId="1592884603" sldId="270"/>
            <ac:spMk id="14" creationId="{4730DE9C-CB28-4AD3-8157-ED4F67757F70}"/>
          </ac:spMkLst>
        </pc:spChg>
        <pc:spChg chg="add del">
          <ac:chgData name="Gomes Carlos" userId="fd05d6bc41817f1a" providerId="LiveId" clId="{5EC0A6E6-AC41-490C-91BF-4FF106892BFB}" dt="2020-02-25T11:07:54.556" v="1733"/>
          <ac:spMkLst>
            <pc:docMk/>
            <pc:sldMk cId="1592884603" sldId="270"/>
            <ac:spMk id="15" creationId="{B10EF08C-F589-4380-8C8C-B6C3FA8CE07F}"/>
          </ac:spMkLst>
        </pc:spChg>
        <pc:spChg chg="add mod">
          <ac:chgData name="Gomes Carlos" userId="fd05d6bc41817f1a" providerId="LiveId" clId="{5EC0A6E6-AC41-490C-91BF-4FF106892BFB}" dt="2020-03-03T13:40:12.133" v="2662" actId="1035"/>
          <ac:spMkLst>
            <pc:docMk/>
            <pc:sldMk cId="1592884603" sldId="270"/>
            <ac:spMk id="16" creationId="{9C42BC2B-8185-42AA-82D6-FFD310AF2BC0}"/>
          </ac:spMkLst>
        </pc:spChg>
        <pc:spChg chg="add mod">
          <ac:chgData name="Gomes Carlos" userId="fd05d6bc41817f1a" providerId="LiveId" clId="{5EC0A6E6-AC41-490C-91BF-4FF106892BFB}" dt="2020-03-03T13:40:12.133" v="2662" actId="1035"/>
          <ac:spMkLst>
            <pc:docMk/>
            <pc:sldMk cId="1592884603" sldId="270"/>
            <ac:spMk id="17" creationId="{4295EC24-D7D9-44F5-B70F-6A50CF6C4B01}"/>
          </ac:spMkLst>
        </pc:spChg>
        <pc:spChg chg="add mod">
          <ac:chgData name="Gomes Carlos" userId="fd05d6bc41817f1a" providerId="LiveId" clId="{5EC0A6E6-AC41-490C-91BF-4FF106892BFB}" dt="2020-03-03T13:40:12.133" v="2662" actId="1035"/>
          <ac:spMkLst>
            <pc:docMk/>
            <pc:sldMk cId="1592884603" sldId="270"/>
            <ac:spMk id="18" creationId="{1909C6DF-C2E9-4D79-972F-898C5FC80DD1}"/>
          </ac:spMkLst>
        </pc:spChg>
        <pc:spChg chg="add mod">
          <ac:chgData name="Gomes Carlos" userId="fd05d6bc41817f1a" providerId="LiveId" clId="{5EC0A6E6-AC41-490C-91BF-4FF106892BFB}" dt="2020-03-03T13:40:12.133" v="2662" actId="1035"/>
          <ac:spMkLst>
            <pc:docMk/>
            <pc:sldMk cId="1592884603" sldId="270"/>
            <ac:spMk id="19" creationId="{DCFE78CF-3AC7-4DDB-AD15-0BEA9F35C50B}"/>
          </ac:spMkLst>
        </pc:spChg>
        <pc:spChg chg="add mod">
          <ac:chgData name="Gomes Carlos" userId="fd05d6bc41817f1a" providerId="LiveId" clId="{5EC0A6E6-AC41-490C-91BF-4FF106892BFB}" dt="2020-03-03T13:40:12.133" v="2662" actId="1035"/>
          <ac:spMkLst>
            <pc:docMk/>
            <pc:sldMk cId="1592884603" sldId="270"/>
            <ac:spMk id="20" creationId="{4BAA0639-17B2-46D2-9835-EEE089A3A539}"/>
          </ac:spMkLst>
        </pc:spChg>
        <pc:spChg chg="add mod">
          <ac:chgData name="Gomes Carlos" userId="fd05d6bc41817f1a" providerId="LiveId" clId="{5EC0A6E6-AC41-490C-91BF-4FF106892BFB}" dt="2020-03-11T18:21:59.636" v="2865" actId="20577"/>
          <ac:spMkLst>
            <pc:docMk/>
            <pc:sldMk cId="1592884603" sldId="270"/>
            <ac:spMk id="21" creationId="{16ADF61C-705A-44DA-BFA8-4B43F124E094}"/>
          </ac:spMkLst>
        </pc:spChg>
      </pc:sldChg>
      <pc:sldChg chg="add del">
        <pc:chgData name="Gomes Carlos" userId="fd05d6bc41817f1a" providerId="LiveId" clId="{5EC0A6E6-AC41-490C-91BF-4FF106892BFB}" dt="2020-02-25T11:34:32.958" v="2246" actId="47"/>
        <pc:sldMkLst>
          <pc:docMk/>
          <pc:sldMk cId="679222419" sldId="271"/>
        </pc:sldMkLst>
      </pc:sldChg>
      <pc:sldChg chg="modSp add">
        <pc:chgData name="Gomes Carlos" userId="fd05d6bc41817f1a" providerId="LiveId" clId="{5EC0A6E6-AC41-490C-91BF-4FF106892BFB}" dt="2020-02-25T11:37:40.855" v="2362" actId="20577"/>
        <pc:sldMkLst>
          <pc:docMk/>
          <pc:sldMk cId="3468654563" sldId="272"/>
        </pc:sldMkLst>
        <pc:spChg chg="mod">
          <ac:chgData name="Gomes Carlos" userId="fd05d6bc41817f1a" providerId="LiveId" clId="{5EC0A6E6-AC41-490C-91BF-4FF106892BFB}" dt="2020-02-25T11:37:40.855" v="2362" actId="20577"/>
          <ac:spMkLst>
            <pc:docMk/>
            <pc:sldMk cId="3468654563" sldId="272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1:34:29.459" v="2245" actId="20577"/>
          <ac:spMkLst>
            <pc:docMk/>
            <pc:sldMk cId="3468654563" sldId="272"/>
            <ac:spMk id="4" creationId="{7098F59F-EF0B-40FE-889F-7F061FB8D01F}"/>
          </ac:spMkLst>
        </pc:spChg>
      </pc:sldChg>
      <pc:sldChg chg="modSp add">
        <pc:chgData name="Gomes Carlos" userId="fd05d6bc41817f1a" providerId="LiveId" clId="{5EC0A6E6-AC41-490C-91BF-4FF106892BFB}" dt="2020-02-25T11:40:34.626" v="2423" actId="20577"/>
        <pc:sldMkLst>
          <pc:docMk/>
          <pc:sldMk cId="3280675992" sldId="273"/>
        </pc:sldMkLst>
        <pc:spChg chg="mod">
          <ac:chgData name="Gomes Carlos" userId="fd05d6bc41817f1a" providerId="LiveId" clId="{5EC0A6E6-AC41-490C-91BF-4FF106892BFB}" dt="2020-02-25T11:40:34.626" v="2423" actId="20577"/>
          <ac:spMkLst>
            <pc:docMk/>
            <pc:sldMk cId="3280675992" sldId="273"/>
            <ac:spMk id="3" creationId="{849E40E7-6426-4856-9CEF-3CAAB4D43E7B}"/>
          </ac:spMkLst>
        </pc:spChg>
      </pc:sldChg>
      <pc:sldChg chg="addSp delSp modSp add mod">
        <pc:chgData name="Gomes Carlos" userId="fd05d6bc41817f1a" providerId="LiveId" clId="{5EC0A6E6-AC41-490C-91BF-4FF106892BFB}" dt="2020-02-25T12:18:04.916" v="2536" actId="14100"/>
        <pc:sldMkLst>
          <pc:docMk/>
          <pc:sldMk cId="2453661735" sldId="274"/>
        </pc:sldMkLst>
        <pc:spChg chg="del">
          <ac:chgData name="Gomes Carlos" userId="fd05d6bc41817f1a" providerId="LiveId" clId="{5EC0A6E6-AC41-490C-91BF-4FF106892BFB}" dt="2020-02-25T11:53:01.506" v="2475" actId="478"/>
          <ac:spMkLst>
            <pc:docMk/>
            <pc:sldMk cId="2453661735" sldId="274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1:52:49.088" v="2470" actId="20577"/>
          <ac:spMkLst>
            <pc:docMk/>
            <pc:sldMk cId="2453661735" sldId="274"/>
            <ac:spMk id="4" creationId="{7098F59F-EF0B-40FE-889F-7F061FB8D01F}"/>
          </ac:spMkLst>
        </pc:spChg>
        <pc:spChg chg="add del mod">
          <ac:chgData name="Gomes Carlos" userId="fd05d6bc41817f1a" providerId="LiveId" clId="{5EC0A6E6-AC41-490C-91BF-4FF106892BFB}" dt="2020-02-25T11:53:08.561" v="2476" actId="478"/>
          <ac:spMkLst>
            <pc:docMk/>
            <pc:sldMk cId="2453661735" sldId="274"/>
            <ac:spMk id="5" creationId="{024248B8-5D6C-477C-8E27-075F58A7CB56}"/>
          </ac:spMkLst>
        </pc:spChg>
        <pc:spChg chg="del mod">
          <ac:chgData name="Gomes Carlos" userId="fd05d6bc41817f1a" providerId="LiveId" clId="{5EC0A6E6-AC41-490C-91BF-4FF106892BFB}" dt="2020-02-25T11:52:56.212" v="2473" actId="478"/>
          <ac:spMkLst>
            <pc:docMk/>
            <pc:sldMk cId="2453661735" sldId="274"/>
            <ac:spMk id="6" creationId="{A1123DF5-BE10-4005-AA07-9564F39B00BE}"/>
          </ac:spMkLst>
        </pc:spChg>
        <pc:spChg chg="del">
          <ac:chgData name="Gomes Carlos" userId="fd05d6bc41817f1a" providerId="LiveId" clId="{5EC0A6E6-AC41-490C-91BF-4FF106892BFB}" dt="2020-02-25T11:52:51.837" v="2471" actId="478"/>
          <ac:spMkLst>
            <pc:docMk/>
            <pc:sldMk cId="2453661735" sldId="274"/>
            <ac:spMk id="7" creationId="{4B0CD2E1-670D-4349-BF93-A6C56F56477E}"/>
          </ac:spMkLst>
        </pc:spChg>
        <pc:spChg chg="del">
          <ac:chgData name="Gomes Carlos" userId="fd05d6bc41817f1a" providerId="LiveId" clId="{5EC0A6E6-AC41-490C-91BF-4FF106892BFB}" dt="2020-02-25T11:52:58.836" v="2474" actId="478"/>
          <ac:spMkLst>
            <pc:docMk/>
            <pc:sldMk cId="2453661735" sldId="274"/>
            <ac:spMk id="8" creationId="{1C7FFCAC-7CB8-4B9C-879B-34A68B4DDA9C}"/>
          </ac:spMkLst>
        </pc:spChg>
        <pc:spChg chg="del">
          <ac:chgData name="Gomes Carlos" userId="fd05d6bc41817f1a" providerId="LiveId" clId="{5EC0A6E6-AC41-490C-91BF-4FF106892BFB}" dt="2020-02-25T11:53:12.248" v="2478" actId="478"/>
          <ac:spMkLst>
            <pc:docMk/>
            <pc:sldMk cId="2453661735" sldId="274"/>
            <ac:spMk id="9" creationId="{D341FB4C-2503-46EA-8809-997DBAD28206}"/>
          </ac:spMkLst>
        </pc:spChg>
        <pc:spChg chg="del mod">
          <ac:chgData name="Gomes Carlos" userId="fd05d6bc41817f1a" providerId="LiveId" clId="{5EC0A6E6-AC41-490C-91BF-4FF106892BFB}" dt="2020-02-25T11:53:15.803" v="2480" actId="478"/>
          <ac:spMkLst>
            <pc:docMk/>
            <pc:sldMk cId="2453661735" sldId="274"/>
            <ac:spMk id="10" creationId="{BF022AA1-723B-45AC-9F28-E0306A13C1E6}"/>
          </ac:spMkLst>
        </pc:spChg>
        <pc:spChg chg="del">
          <ac:chgData name="Gomes Carlos" userId="fd05d6bc41817f1a" providerId="LiveId" clId="{5EC0A6E6-AC41-490C-91BF-4FF106892BFB}" dt="2020-02-25T11:53:10.413" v="2477" actId="478"/>
          <ac:spMkLst>
            <pc:docMk/>
            <pc:sldMk cId="2453661735" sldId="274"/>
            <ac:spMk id="11" creationId="{79024A0C-A9BB-4D42-8B71-D35A482801C7}"/>
          </ac:spMkLst>
        </pc:spChg>
        <pc:spChg chg="del">
          <ac:chgData name="Gomes Carlos" userId="fd05d6bc41817f1a" providerId="LiveId" clId="{5EC0A6E6-AC41-490C-91BF-4FF106892BFB}" dt="2020-02-25T11:53:18.603" v="2481" actId="478"/>
          <ac:spMkLst>
            <pc:docMk/>
            <pc:sldMk cId="2453661735" sldId="274"/>
            <ac:spMk id="12" creationId="{5557729D-53DA-4E9B-9E90-DEDE71DA42EE}"/>
          </ac:spMkLst>
        </pc:spChg>
        <pc:graphicFrameChg chg="add del mod">
          <ac:chgData name="Gomes Carlos" userId="fd05d6bc41817f1a" providerId="LiveId" clId="{5EC0A6E6-AC41-490C-91BF-4FF106892BFB}" dt="2020-02-25T12:17:58.128" v="2532" actId="478"/>
          <ac:graphicFrameMkLst>
            <pc:docMk/>
            <pc:sldMk cId="2453661735" sldId="274"/>
            <ac:graphicFrameMk id="5" creationId="{835FD8FE-7B6F-446B-B8AB-15CC543575AA}"/>
          </ac:graphicFrameMkLst>
        </pc:graphicFrameChg>
        <pc:graphicFrameChg chg="add mod">
          <ac:chgData name="Gomes Carlos" userId="fd05d6bc41817f1a" providerId="LiveId" clId="{5EC0A6E6-AC41-490C-91BF-4FF106892BFB}" dt="2020-02-25T12:18:04.916" v="2536" actId="14100"/>
          <ac:graphicFrameMkLst>
            <pc:docMk/>
            <pc:sldMk cId="2453661735" sldId="274"/>
            <ac:graphicFrameMk id="6" creationId="{835FD8FE-7B6F-446B-B8AB-15CC543575AA}"/>
          </ac:graphicFrameMkLst>
        </pc:graphicFrameChg>
        <pc:graphicFrameChg chg="add del mod">
          <ac:chgData name="Gomes Carlos" userId="fd05d6bc41817f1a" providerId="LiveId" clId="{5EC0A6E6-AC41-490C-91BF-4FF106892BFB}" dt="2020-02-25T12:16:30.723" v="2526" actId="478"/>
          <ac:graphicFrameMkLst>
            <pc:docMk/>
            <pc:sldMk cId="2453661735" sldId="274"/>
            <ac:graphicFrameMk id="13" creationId="{BBD05A6B-63A1-41DE-8223-4427CABB4DF8}"/>
          </ac:graphicFrameMkLst>
        </pc:graphicFrameChg>
      </pc:sldChg>
      <pc:sldChg chg="addSp delSp modSp add mod">
        <pc:chgData name="Gomes Carlos" userId="fd05d6bc41817f1a" providerId="LiveId" clId="{5EC0A6E6-AC41-490C-91BF-4FF106892BFB}" dt="2020-02-26T20:04:20.244" v="2577" actId="14100"/>
        <pc:sldMkLst>
          <pc:docMk/>
          <pc:sldMk cId="334922371" sldId="275"/>
        </pc:sldMkLst>
        <pc:spChg chg="del">
          <ac:chgData name="Gomes Carlos" userId="fd05d6bc41817f1a" providerId="LiveId" clId="{5EC0A6E6-AC41-490C-91BF-4FF106892BFB}" dt="2020-02-25T11:54:34.868" v="2499" actId="478"/>
          <ac:spMkLst>
            <pc:docMk/>
            <pc:sldMk cId="334922371" sldId="275"/>
            <ac:spMk id="2" creationId="{27509964-3C74-434A-9657-863C44235AEF}"/>
          </ac:spMkLst>
        </pc:spChg>
        <pc:spChg chg="del">
          <ac:chgData name="Gomes Carlos" userId="fd05d6bc41817f1a" providerId="LiveId" clId="{5EC0A6E6-AC41-490C-91BF-4FF106892BFB}" dt="2020-02-25T11:54:39.736" v="2501" actId="478"/>
          <ac:spMkLst>
            <pc:docMk/>
            <pc:sldMk cId="334922371" sldId="275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2-25T11:54:32.721" v="2498" actId="20577"/>
          <ac:spMkLst>
            <pc:docMk/>
            <pc:sldMk cId="334922371" sldId="275"/>
            <ac:spMk id="4" creationId="{7098F59F-EF0B-40FE-889F-7F061FB8D01F}"/>
          </ac:spMkLst>
        </pc:spChg>
        <pc:spChg chg="del">
          <ac:chgData name="Gomes Carlos" userId="fd05d6bc41817f1a" providerId="LiveId" clId="{5EC0A6E6-AC41-490C-91BF-4FF106892BFB}" dt="2020-02-25T11:54:36.326" v="2500" actId="478"/>
          <ac:spMkLst>
            <pc:docMk/>
            <pc:sldMk cId="334922371" sldId="275"/>
            <ac:spMk id="6" creationId="{179549BD-8E42-46ED-A814-FAF5CC255BA1}"/>
          </ac:spMkLst>
        </pc:spChg>
        <pc:spChg chg="add del mod">
          <ac:chgData name="Gomes Carlos" userId="fd05d6bc41817f1a" providerId="LiveId" clId="{5EC0A6E6-AC41-490C-91BF-4FF106892BFB}" dt="2020-02-25T11:54:41.660" v="2502" actId="478"/>
          <ac:spMkLst>
            <pc:docMk/>
            <pc:sldMk cId="334922371" sldId="275"/>
            <ac:spMk id="7" creationId="{16B14E8C-496C-493F-9864-2456C8E2ECE8}"/>
          </ac:spMkLst>
        </pc:spChg>
        <pc:graphicFrameChg chg="add mod">
          <ac:chgData name="Gomes Carlos" userId="fd05d6bc41817f1a" providerId="LiveId" clId="{5EC0A6E6-AC41-490C-91BF-4FF106892BFB}" dt="2020-02-26T20:04:20.244" v="2577" actId="14100"/>
          <ac:graphicFrameMkLst>
            <pc:docMk/>
            <pc:sldMk cId="334922371" sldId="275"/>
            <ac:graphicFrameMk id="5" creationId="{0BDCAA12-A795-4A48-8EE1-D716A31B62C3}"/>
          </ac:graphicFrameMkLst>
        </pc:graphicFrameChg>
        <pc:graphicFrameChg chg="add del mod">
          <ac:chgData name="Gomes Carlos" userId="fd05d6bc41817f1a" providerId="LiveId" clId="{5EC0A6E6-AC41-490C-91BF-4FF106892BFB}" dt="2020-02-25T12:16:09.046" v="2521" actId="478"/>
          <ac:graphicFrameMkLst>
            <pc:docMk/>
            <pc:sldMk cId="334922371" sldId="275"/>
            <ac:graphicFrameMk id="8" creationId="{8B094ECE-7FA8-4C66-8F4B-453068553ED0}"/>
          </ac:graphicFrameMkLst>
        </pc:graphicFrameChg>
      </pc:sldChg>
      <pc:sldChg chg="addSp delSp modSp add">
        <pc:chgData name="Gomes Carlos" userId="fd05d6bc41817f1a" providerId="LiveId" clId="{5EC0A6E6-AC41-490C-91BF-4FF106892BFB}" dt="2020-02-25T12:09:07.503" v="2520" actId="14100"/>
        <pc:sldMkLst>
          <pc:docMk/>
          <pc:sldMk cId="3380554700" sldId="276"/>
        </pc:sldMkLst>
        <pc:spChg chg="del mod">
          <ac:chgData name="Gomes Carlos" userId="fd05d6bc41817f1a" providerId="LiveId" clId="{5EC0A6E6-AC41-490C-91BF-4FF106892BFB}" dt="2020-02-25T12:08:43.008" v="2513"/>
          <ac:spMkLst>
            <pc:docMk/>
            <pc:sldMk cId="3380554700" sldId="276"/>
            <ac:spMk id="3" creationId="{849E40E7-6426-4856-9CEF-3CAAB4D43E7B}"/>
          </ac:spMkLst>
        </pc:spChg>
        <pc:picChg chg="add mod modCrop">
          <ac:chgData name="Gomes Carlos" userId="fd05d6bc41817f1a" providerId="LiveId" clId="{5EC0A6E6-AC41-490C-91BF-4FF106892BFB}" dt="2020-02-25T12:09:07.503" v="2520" actId="14100"/>
          <ac:picMkLst>
            <pc:docMk/>
            <pc:sldMk cId="3380554700" sldId="276"/>
            <ac:picMk id="5" creationId="{CCE4E6DB-0B5B-46A9-AF0F-D8348A20C610}"/>
          </ac:picMkLst>
        </pc:picChg>
      </pc:sldChg>
      <pc:sldChg chg="addSp delSp modSp add ord">
        <pc:chgData name="Gomes Carlos" userId="fd05d6bc41817f1a" providerId="LiveId" clId="{5EC0A6E6-AC41-490C-91BF-4FF106892BFB}" dt="2020-03-11T18:30:09.768" v="2970"/>
        <pc:sldMkLst>
          <pc:docMk/>
          <pc:sldMk cId="3687384187" sldId="277"/>
        </pc:sldMkLst>
        <pc:spChg chg="mod">
          <ac:chgData name="Gomes Carlos" userId="fd05d6bc41817f1a" providerId="LiveId" clId="{5EC0A6E6-AC41-490C-91BF-4FF106892BFB}" dt="2020-03-11T18:29:49.242" v="2967" actId="113"/>
          <ac:spMkLst>
            <pc:docMk/>
            <pc:sldMk cId="3687384187" sldId="277"/>
            <ac:spMk id="2" creationId="{C62545B9-F43F-4CD0-A0CD-FD6AA7B919F4}"/>
          </ac:spMkLst>
        </pc:spChg>
        <pc:spChg chg="add del">
          <ac:chgData name="Gomes Carlos" userId="fd05d6bc41817f1a" providerId="LiveId" clId="{5EC0A6E6-AC41-490C-91BF-4FF106892BFB}" dt="2020-03-11T18:25:21.373" v="2880"/>
          <ac:spMkLst>
            <pc:docMk/>
            <pc:sldMk cId="3687384187" sldId="277"/>
            <ac:spMk id="3" creationId="{CC67B0BD-DF07-43F7-BD04-B2916B0D5B24}"/>
          </ac:spMkLst>
        </pc:spChg>
        <pc:graphicFrameChg chg="add del mod modGraphic">
          <ac:chgData name="Gomes Carlos" userId="fd05d6bc41817f1a" providerId="LiveId" clId="{5EC0A6E6-AC41-490C-91BF-4FF106892BFB}" dt="2020-03-11T18:25:10.814" v="2879"/>
          <ac:graphicFrameMkLst>
            <pc:docMk/>
            <pc:sldMk cId="3687384187" sldId="277"/>
            <ac:graphicFrameMk id="4" creationId="{74D8F64C-5847-4984-9E66-6EA382CAC88A}"/>
          </ac:graphicFrameMkLst>
        </pc:graphicFrameChg>
        <pc:graphicFrameChg chg="add mod modGraphic">
          <ac:chgData name="Gomes Carlos" userId="fd05d6bc41817f1a" providerId="LiveId" clId="{5EC0A6E6-AC41-490C-91BF-4FF106892BFB}" dt="2020-03-11T18:29:52.178" v="2968" actId="14100"/>
          <ac:graphicFrameMkLst>
            <pc:docMk/>
            <pc:sldMk cId="3687384187" sldId="277"/>
            <ac:graphicFrameMk id="5" creationId="{D602DA77-5930-40AD-8810-2511EB4669FC}"/>
          </ac:graphicFrameMkLst>
        </pc:graphicFrameChg>
      </pc:sldChg>
      <pc:sldChg chg="addSp delSp modSp add ord">
        <pc:chgData name="Gomes Carlos" userId="fd05d6bc41817f1a" providerId="LiveId" clId="{5EC0A6E6-AC41-490C-91BF-4FF106892BFB}" dt="2020-03-11T18:30:12.690" v="2972"/>
        <pc:sldMkLst>
          <pc:docMk/>
          <pc:sldMk cId="3720759054" sldId="278"/>
        </pc:sldMkLst>
        <pc:spChg chg="mod">
          <ac:chgData name="Gomes Carlos" userId="fd05d6bc41817f1a" providerId="LiveId" clId="{5EC0A6E6-AC41-490C-91BF-4FF106892BFB}" dt="2020-03-11T18:29:44.899" v="2966" actId="113"/>
          <ac:spMkLst>
            <pc:docMk/>
            <pc:sldMk cId="3720759054" sldId="278"/>
            <ac:spMk id="2" creationId="{C62545B9-F43F-4CD0-A0CD-FD6AA7B919F4}"/>
          </ac:spMkLst>
        </pc:spChg>
        <pc:spChg chg="add del mod">
          <ac:chgData name="Gomes Carlos" userId="fd05d6bc41817f1a" providerId="LiveId" clId="{5EC0A6E6-AC41-490C-91BF-4FF106892BFB}" dt="2020-03-11T18:26:41.224" v="2906"/>
          <ac:spMkLst>
            <pc:docMk/>
            <pc:sldMk cId="3720759054" sldId="278"/>
            <ac:spMk id="4" creationId="{5858C689-D579-499F-9DF5-85F8E1F7EEA7}"/>
          </ac:spMkLst>
        </pc:spChg>
        <pc:graphicFrameChg chg="del">
          <ac:chgData name="Gomes Carlos" userId="fd05d6bc41817f1a" providerId="LiveId" clId="{5EC0A6E6-AC41-490C-91BF-4FF106892BFB}" dt="2020-03-11T18:26:28.925" v="2903" actId="478"/>
          <ac:graphicFrameMkLst>
            <pc:docMk/>
            <pc:sldMk cId="3720759054" sldId="278"/>
            <ac:graphicFrameMk id="5" creationId="{D602DA77-5930-40AD-8810-2511EB4669FC}"/>
          </ac:graphicFrameMkLst>
        </pc:graphicFrameChg>
        <pc:graphicFrameChg chg="add mod modGraphic">
          <ac:chgData name="Gomes Carlos" userId="fd05d6bc41817f1a" providerId="LiveId" clId="{5EC0A6E6-AC41-490C-91BF-4FF106892BFB}" dt="2020-03-11T18:27:36.681" v="2918" actId="14100"/>
          <ac:graphicFrameMkLst>
            <pc:docMk/>
            <pc:sldMk cId="3720759054" sldId="278"/>
            <ac:graphicFrameMk id="6" creationId="{8B5B7901-6C7E-432A-87A4-994D4775CB3A}"/>
          </ac:graphicFrameMkLst>
        </pc:graphicFrameChg>
      </pc:sldChg>
      <pc:sldChg chg="addSp delSp modSp add ord">
        <pc:chgData name="Gomes Carlos" userId="fd05d6bc41817f1a" providerId="LiveId" clId="{5EC0A6E6-AC41-490C-91BF-4FF106892BFB}" dt="2020-03-11T18:30:15.720" v="2974"/>
        <pc:sldMkLst>
          <pc:docMk/>
          <pc:sldMk cId="3807986254" sldId="279"/>
        </pc:sldMkLst>
        <pc:spChg chg="mod">
          <ac:chgData name="Gomes Carlos" userId="fd05d6bc41817f1a" providerId="LiveId" clId="{5EC0A6E6-AC41-490C-91BF-4FF106892BFB}" dt="2020-03-11T18:29:39.856" v="2965" actId="113"/>
          <ac:spMkLst>
            <pc:docMk/>
            <pc:sldMk cId="3807986254" sldId="279"/>
            <ac:spMk id="2" creationId="{C62545B9-F43F-4CD0-A0CD-FD6AA7B919F4}"/>
          </ac:spMkLst>
        </pc:spChg>
        <pc:spChg chg="add del mod">
          <ac:chgData name="Gomes Carlos" userId="fd05d6bc41817f1a" providerId="LiveId" clId="{5EC0A6E6-AC41-490C-91BF-4FF106892BFB}" dt="2020-03-11T18:27:17.101" v="2913"/>
          <ac:spMkLst>
            <pc:docMk/>
            <pc:sldMk cId="3807986254" sldId="279"/>
            <ac:spMk id="4" creationId="{96BABD84-5A90-4347-BAD0-857F374749A9}"/>
          </ac:spMkLst>
        </pc:spChg>
        <pc:graphicFrameChg chg="add mod modGraphic">
          <ac:chgData name="Gomes Carlos" userId="fd05d6bc41817f1a" providerId="LiveId" clId="{5EC0A6E6-AC41-490C-91BF-4FF106892BFB}" dt="2020-03-11T18:27:24.381" v="2915" actId="14100"/>
          <ac:graphicFrameMkLst>
            <pc:docMk/>
            <pc:sldMk cId="3807986254" sldId="279"/>
            <ac:graphicFrameMk id="5" creationId="{322B204A-1915-4E37-A093-D912BFBAE3EB}"/>
          </ac:graphicFrameMkLst>
        </pc:graphicFrameChg>
        <pc:graphicFrameChg chg="del">
          <ac:chgData name="Gomes Carlos" userId="fd05d6bc41817f1a" providerId="LiveId" clId="{5EC0A6E6-AC41-490C-91BF-4FF106892BFB}" dt="2020-03-11T18:27:01.203" v="2912" actId="478"/>
          <ac:graphicFrameMkLst>
            <pc:docMk/>
            <pc:sldMk cId="3807986254" sldId="279"/>
            <ac:graphicFrameMk id="6" creationId="{8B5B7901-6C7E-432A-87A4-994D4775CB3A}"/>
          </ac:graphicFrameMkLst>
        </pc:graphicFrameChg>
      </pc:sldChg>
      <pc:sldChg chg="addSp modSp add">
        <pc:chgData name="Gomes Carlos" userId="fd05d6bc41817f1a" providerId="LiveId" clId="{5EC0A6E6-AC41-490C-91BF-4FF106892BFB}" dt="2020-03-11T18:44:10.829" v="3065"/>
        <pc:sldMkLst>
          <pc:docMk/>
          <pc:sldMk cId="607573497" sldId="280"/>
        </pc:sldMkLst>
        <pc:spChg chg="mod">
          <ac:chgData name="Gomes Carlos" userId="fd05d6bc41817f1a" providerId="LiveId" clId="{5EC0A6E6-AC41-490C-91BF-4FF106892BFB}" dt="2020-03-11T18:43:11.579" v="3007" actId="27636"/>
          <ac:spMkLst>
            <pc:docMk/>
            <pc:sldMk cId="607573497" sldId="280"/>
            <ac:spMk id="3" creationId="{849E40E7-6426-4856-9CEF-3CAAB4D43E7B}"/>
          </ac:spMkLst>
        </pc:spChg>
        <pc:spChg chg="mod">
          <ac:chgData name="Gomes Carlos" userId="fd05d6bc41817f1a" providerId="LiveId" clId="{5EC0A6E6-AC41-490C-91BF-4FF106892BFB}" dt="2020-03-11T18:43:07.406" v="3005" actId="20577"/>
          <ac:spMkLst>
            <pc:docMk/>
            <pc:sldMk cId="607573497" sldId="280"/>
            <ac:spMk id="4" creationId="{7098F59F-EF0B-40FE-889F-7F061FB8D01F}"/>
          </ac:spMkLst>
        </pc:spChg>
        <pc:graphicFrameChg chg="add mod modGraphic">
          <ac:chgData name="Gomes Carlos" userId="fd05d6bc41817f1a" providerId="LiveId" clId="{5EC0A6E6-AC41-490C-91BF-4FF106892BFB}" dt="2020-03-11T18:44:10.829" v="3065"/>
          <ac:graphicFrameMkLst>
            <pc:docMk/>
            <pc:sldMk cId="607573497" sldId="280"/>
            <ac:graphicFrameMk id="2" creationId="{8C7B1739-A266-49B7-8DE1-2BF1D6A2527A}"/>
          </ac:graphicFrameMkLst>
        </pc:graphicFrameChg>
      </pc:sldChg>
    </pc:docChg>
  </pc:docChgLst>
  <pc:docChgLst>
    <pc:chgData name="Gomes Carlos" userId="fd05d6bc41817f1a" providerId="LiveId" clId="{04AC241C-0C6C-478A-B6E9-0CB0F33BACE0}"/>
    <pc:docChg chg="undo custSel addSld delSld modSld">
      <pc:chgData name="Gomes Carlos" userId="fd05d6bc41817f1a" providerId="LiveId" clId="{04AC241C-0C6C-478A-B6E9-0CB0F33BACE0}" dt="2020-02-22T15:54:25.308" v="1108"/>
      <pc:docMkLst>
        <pc:docMk/>
      </pc:docMkLst>
      <pc:sldChg chg="modSp">
        <pc:chgData name="Gomes Carlos" userId="fd05d6bc41817f1a" providerId="LiveId" clId="{04AC241C-0C6C-478A-B6E9-0CB0F33BACE0}" dt="2020-02-22T15:53:09.115" v="1102" actId="6549"/>
        <pc:sldMkLst>
          <pc:docMk/>
          <pc:sldMk cId="1501719927" sldId="256"/>
        </pc:sldMkLst>
        <pc:spChg chg="mod">
          <ac:chgData name="Gomes Carlos" userId="fd05d6bc41817f1a" providerId="LiveId" clId="{04AC241C-0C6C-478A-B6E9-0CB0F33BACE0}" dt="2020-02-22T15:53:09.115" v="1102" actId="6549"/>
          <ac:spMkLst>
            <pc:docMk/>
            <pc:sldMk cId="1501719927" sldId="256"/>
            <ac:spMk id="3" creationId="{D3CA69A3-23BE-4797-BDDB-B69C24B24543}"/>
          </ac:spMkLst>
        </pc:spChg>
        <pc:spChg chg="mod">
          <ac:chgData name="Gomes Carlos" userId="fd05d6bc41817f1a" providerId="LiveId" clId="{04AC241C-0C6C-478A-B6E9-0CB0F33BACE0}" dt="2020-02-22T15:21:42.358" v="33" actId="20577"/>
          <ac:spMkLst>
            <pc:docMk/>
            <pc:sldMk cId="1501719927" sldId="256"/>
            <ac:spMk id="4" creationId="{FADFD272-E7D4-4834-8B7D-E3321CB576F7}"/>
          </ac:spMkLst>
        </pc:spChg>
      </pc:sldChg>
      <pc:sldChg chg="modSp">
        <pc:chgData name="Gomes Carlos" userId="fd05d6bc41817f1a" providerId="LiveId" clId="{04AC241C-0C6C-478A-B6E9-0CB0F33BACE0}" dt="2020-02-22T15:29:22.833" v="282" actId="20577"/>
        <pc:sldMkLst>
          <pc:docMk/>
          <pc:sldMk cId="1137250389" sldId="257"/>
        </pc:sldMkLst>
        <pc:spChg chg="mod">
          <ac:chgData name="Gomes Carlos" userId="fd05d6bc41817f1a" providerId="LiveId" clId="{04AC241C-0C6C-478A-B6E9-0CB0F33BACE0}" dt="2020-02-22T15:29:22.833" v="282" actId="20577"/>
          <ac:spMkLst>
            <pc:docMk/>
            <pc:sldMk cId="1137250389" sldId="257"/>
            <ac:spMk id="3" creationId="{849E40E7-6426-4856-9CEF-3CAAB4D43E7B}"/>
          </ac:spMkLst>
        </pc:spChg>
      </pc:sldChg>
      <pc:sldChg chg="add del">
        <pc:chgData name="Gomes Carlos" userId="fd05d6bc41817f1a" providerId="LiveId" clId="{04AC241C-0C6C-478A-B6E9-0CB0F33BACE0}" dt="2020-02-22T15:22:58.150" v="73" actId="47"/>
        <pc:sldMkLst>
          <pc:docMk/>
          <pc:sldMk cId="4010963308" sldId="258"/>
        </pc:sldMkLst>
      </pc:sldChg>
      <pc:sldChg chg="del">
        <pc:chgData name="Gomes Carlos" userId="fd05d6bc41817f1a" providerId="LiveId" clId="{04AC241C-0C6C-478A-B6E9-0CB0F33BACE0}" dt="2020-02-22T15:24:06.075" v="79" actId="47"/>
        <pc:sldMkLst>
          <pc:docMk/>
          <pc:sldMk cId="4012586954" sldId="259"/>
        </pc:sldMkLst>
      </pc:sldChg>
      <pc:sldChg chg="addSp delSp modSp">
        <pc:chgData name="Gomes Carlos" userId="fd05d6bc41817f1a" providerId="LiveId" clId="{04AC241C-0C6C-478A-B6E9-0CB0F33BACE0}" dt="2020-02-22T15:51:56.483" v="1101" actId="20577"/>
        <pc:sldMkLst>
          <pc:docMk/>
          <pc:sldMk cId="687779955" sldId="260"/>
        </pc:sldMkLst>
        <pc:spChg chg="mod">
          <ac:chgData name="Gomes Carlos" userId="fd05d6bc41817f1a" providerId="LiveId" clId="{04AC241C-0C6C-478A-B6E9-0CB0F33BACE0}" dt="2020-02-22T15:51:56.483" v="1101" actId="20577"/>
          <ac:spMkLst>
            <pc:docMk/>
            <pc:sldMk cId="687779955" sldId="260"/>
            <ac:spMk id="3" creationId="{849E40E7-6426-4856-9CEF-3CAAB4D43E7B}"/>
          </ac:spMkLst>
        </pc:spChg>
        <pc:spChg chg="add mod">
          <ac:chgData name="Gomes Carlos" userId="fd05d6bc41817f1a" providerId="LiveId" clId="{04AC241C-0C6C-478A-B6E9-0CB0F33BACE0}" dt="2020-02-22T15:50:43.319" v="1087" actId="1076"/>
          <ac:spMkLst>
            <pc:docMk/>
            <pc:sldMk cId="687779955" sldId="260"/>
            <ac:spMk id="5" creationId="{1F85D51B-6C99-4B62-9317-266DE7E148F2}"/>
          </ac:spMkLst>
        </pc:spChg>
        <pc:graphicFrameChg chg="del mod">
          <ac:chgData name="Gomes Carlos" userId="fd05d6bc41817f1a" providerId="LiveId" clId="{04AC241C-0C6C-478A-B6E9-0CB0F33BACE0}" dt="2020-02-22T15:42:46.215" v="722" actId="478"/>
          <ac:graphicFrameMkLst>
            <pc:docMk/>
            <pc:sldMk cId="687779955" sldId="260"/>
            <ac:graphicFrameMk id="2" creationId="{4F2393CE-4ADC-4C07-9236-164AD3915882}"/>
          </ac:graphicFrameMkLst>
        </pc:graphicFrameChg>
        <pc:graphicFrameChg chg="add del mod">
          <ac:chgData name="Gomes Carlos" userId="fd05d6bc41817f1a" providerId="LiveId" clId="{04AC241C-0C6C-478A-B6E9-0CB0F33BACE0}" dt="2020-02-22T15:42:51.936" v="723" actId="478"/>
          <ac:graphicFrameMkLst>
            <pc:docMk/>
            <pc:sldMk cId="687779955" sldId="260"/>
            <ac:graphicFrameMk id="6" creationId="{77C62FDB-1B93-4FF1-9B64-CA4E342AA877}"/>
          </ac:graphicFrameMkLst>
        </pc:graphicFrameChg>
        <pc:graphicFrameChg chg="del mod">
          <ac:chgData name="Gomes Carlos" userId="fd05d6bc41817f1a" providerId="LiveId" clId="{04AC241C-0C6C-478A-B6E9-0CB0F33BACE0}" dt="2020-02-22T15:38:02.798" v="652" actId="478"/>
          <ac:graphicFrameMkLst>
            <pc:docMk/>
            <pc:sldMk cId="687779955" sldId="260"/>
            <ac:graphicFrameMk id="8" creationId="{33462D9E-CF99-483F-A04A-829E2070647F}"/>
          </ac:graphicFrameMkLst>
        </pc:graphicFrameChg>
      </pc:sldChg>
      <pc:sldChg chg="modSp">
        <pc:chgData name="Gomes Carlos" userId="fd05d6bc41817f1a" providerId="LiveId" clId="{04AC241C-0C6C-478A-B6E9-0CB0F33BACE0}" dt="2020-02-22T15:32:22.623" v="412" actId="20577"/>
        <pc:sldMkLst>
          <pc:docMk/>
          <pc:sldMk cId="3822740952" sldId="261"/>
        </pc:sldMkLst>
        <pc:spChg chg="mod">
          <ac:chgData name="Gomes Carlos" userId="fd05d6bc41817f1a" providerId="LiveId" clId="{04AC241C-0C6C-478A-B6E9-0CB0F33BACE0}" dt="2020-02-22T15:32:22.623" v="412" actId="20577"/>
          <ac:spMkLst>
            <pc:docMk/>
            <pc:sldMk cId="3822740952" sldId="261"/>
            <ac:spMk id="3" creationId="{849E40E7-6426-4856-9CEF-3CAAB4D43E7B}"/>
          </ac:spMkLst>
        </pc:spChg>
      </pc:sldChg>
      <pc:sldChg chg="modSp">
        <pc:chgData name="Gomes Carlos" userId="fd05d6bc41817f1a" providerId="LiveId" clId="{04AC241C-0C6C-478A-B6E9-0CB0F33BACE0}" dt="2020-02-22T15:36:04.760" v="649" actId="6549"/>
        <pc:sldMkLst>
          <pc:docMk/>
          <pc:sldMk cId="452922759" sldId="262"/>
        </pc:sldMkLst>
        <pc:spChg chg="mod">
          <ac:chgData name="Gomes Carlos" userId="fd05d6bc41817f1a" providerId="LiveId" clId="{04AC241C-0C6C-478A-B6E9-0CB0F33BACE0}" dt="2020-02-22T15:36:04.760" v="649" actId="6549"/>
          <ac:spMkLst>
            <pc:docMk/>
            <pc:sldMk cId="452922759" sldId="262"/>
            <ac:spMk id="3" creationId="{849E40E7-6426-4856-9CEF-3CAAB4D43E7B}"/>
          </ac:spMkLst>
        </pc:spChg>
      </pc:sldChg>
      <pc:sldChg chg="modSp">
        <pc:chgData name="Gomes Carlos" userId="fd05d6bc41817f1a" providerId="LiveId" clId="{04AC241C-0C6C-478A-B6E9-0CB0F33BACE0}" dt="2020-02-22T15:54:25.308" v="1108"/>
        <pc:sldMkLst>
          <pc:docMk/>
          <pc:sldMk cId="623736376" sldId="263"/>
        </pc:sldMkLst>
        <pc:spChg chg="mod">
          <ac:chgData name="Gomes Carlos" userId="fd05d6bc41817f1a" providerId="LiveId" clId="{04AC241C-0C6C-478A-B6E9-0CB0F33BACE0}" dt="2020-02-22T15:54:25.308" v="1108"/>
          <ac:spMkLst>
            <pc:docMk/>
            <pc:sldMk cId="623736376" sldId="263"/>
            <ac:spMk id="3" creationId="{849E40E7-6426-4856-9CEF-3CAAB4D43E7B}"/>
          </ac:spMkLst>
        </pc:spChg>
        <pc:spChg chg="mod">
          <ac:chgData name="Gomes Carlos" userId="fd05d6bc41817f1a" providerId="LiveId" clId="{04AC241C-0C6C-478A-B6E9-0CB0F33BACE0}" dt="2020-02-22T15:43:55.883" v="766" actId="20577"/>
          <ac:spMkLst>
            <pc:docMk/>
            <pc:sldMk cId="623736376" sldId="263"/>
            <ac:spMk id="4" creationId="{7098F59F-EF0B-40FE-889F-7F061FB8D01F}"/>
          </ac:spMkLst>
        </pc:spChg>
      </pc:sldChg>
      <pc:sldChg chg="del">
        <pc:chgData name="Gomes Carlos" userId="fd05d6bc41817f1a" providerId="LiveId" clId="{04AC241C-0C6C-478A-B6E9-0CB0F33BACE0}" dt="2020-02-22T15:21:17.866" v="8" actId="47"/>
        <pc:sldMkLst>
          <pc:docMk/>
          <pc:sldMk cId="1186599832" sldId="263"/>
        </pc:sldMkLst>
      </pc:sldChg>
      <pc:sldChg chg="del">
        <pc:chgData name="Gomes Carlos" userId="fd05d6bc41817f1a" providerId="LiveId" clId="{04AC241C-0C6C-478A-B6E9-0CB0F33BACE0}" dt="2020-02-22T15:21:12.547" v="7" actId="47"/>
        <pc:sldMkLst>
          <pc:docMk/>
          <pc:sldMk cId="4205993068" sldId="264"/>
        </pc:sldMkLst>
      </pc:sldChg>
      <pc:sldChg chg="del">
        <pc:chgData name="Gomes Carlos" userId="fd05d6bc41817f1a" providerId="LiveId" clId="{04AC241C-0C6C-478A-B6E9-0CB0F33BACE0}" dt="2020-02-22T15:21:10.450" v="6" actId="47"/>
        <pc:sldMkLst>
          <pc:docMk/>
          <pc:sldMk cId="750082641" sldId="265"/>
        </pc:sldMkLst>
      </pc:sldChg>
      <pc:sldChg chg="del">
        <pc:chgData name="Gomes Carlos" userId="fd05d6bc41817f1a" providerId="LiveId" clId="{04AC241C-0C6C-478A-B6E9-0CB0F33BACE0}" dt="2020-02-22T15:21:08.812" v="5" actId="47"/>
        <pc:sldMkLst>
          <pc:docMk/>
          <pc:sldMk cId="3602317605" sldId="266"/>
        </pc:sldMkLst>
      </pc:sldChg>
      <pc:sldChg chg="del">
        <pc:chgData name="Gomes Carlos" userId="fd05d6bc41817f1a" providerId="LiveId" clId="{04AC241C-0C6C-478A-B6E9-0CB0F33BACE0}" dt="2020-02-22T15:21:07.582" v="4" actId="47"/>
        <pc:sldMkLst>
          <pc:docMk/>
          <pc:sldMk cId="2024316082" sldId="267"/>
        </pc:sldMkLst>
      </pc:sldChg>
      <pc:sldChg chg="del">
        <pc:chgData name="Gomes Carlos" userId="fd05d6bc41817f1a" providerId="LiveId" clId="{04AC241C-0C6C-478A-B6E9-0CB0F33BACE0}" dt="2020-02-22T15:21:05.971" v="3" actId="47"/>
        <pc:sldMkLst>
          <pc:docMk/>
          <pc:sldMk cId="2186852740" sldId="268"/>
        </pc:sldMkLst>
      </pc:sldChg>
      <pc:sldChg chg="del">
        <pc:chgData name="Gomes Carlos" userId="fd05d6bc41817f1a" providerId="LiveId" clId="{04AC241C-0C6C-478A-B6E9-0CB0F33BACE0}" dt="2020-02-22T15:21:01.432" v="1" actId="47"/>
        <pc:sldMkLst>
          <pc:docMk/>
          <pc:sldMk cId="2564509026" sldId="269"/>
        </pc:sldMkLst>
      </pc:sldChg>
      <pc:sldChg chg="del">
        <pc:chgData name="Gomes Carlos" userId="fd05d6bc41817f1a" providerId="LiveId" clId="{04AC241C-0C6C-478A-B6E9-0CB0F33BACE0}" dt="2020-02-22T15:21:01.432" v="1" actId="47"/>
        <pc:sldMkLst>
          <pc:docMk/>
          <pc:sldMk cId="2840795977" sldId="270"/>
        </pc:sldMkLst>
      </pc:sldChg>
      <pc:sldChg chg="del">
        <pc:chgData name="Gomes Carlos" userId="fd05d6bc41817f1a" providerId="LiveId" clId="{04AC241C-0C6C-478A-B6E9-0CB0F33BACE0}" dt="2020-02-22T15:21:01.432" v="1" actId="47"/>
        <pc:sldMkLst>
          <pc:docMk/>
          <pc:sldMk cId="4178289873" sldId="271"/>
        </pc:sldMkLst>
      </pc:sldChg>
      <pc:sldChg chg="del">
        <pc:chgData name="Gomes Carlos" userId="fd05d6bc41817f1a" providerId="LiveId" clId="{04AC241C-0C6C-478A-B6E9-0CB0F33BACE0}" dt="2020-02-22T15:20:58.579" v="0" actId="47"/>
        <pc:sldMkLst>
          <pc:docMk/>
          <pc:sldMk cId="2381822635" sldId="272"/>
        </pc:sldMkLst>
      </pc:sldChg>
      <pc:sldChg chg="del">
        <pc:chgData name="Gomes Carlos" userId="fd05d6bc41817f1a" providerId="LiveId" clId="{04AC241C-0C6C-478A-B6E9-0CB0F33BACE0}" dt="2020-02-22T15:21:01.432" v="1" actId="47"/>
        <pc:sldMkLst>
          <pc:docMk/>
          <pc:sldMk cId="3923720169" sldId="273"/>
        </pc:sldMkLst>
      </pc:sldChg>
      <pc:sldChg chg="del">
        <pc:chgData name="Gomes Carlos" userId="fd05d6bc41817f1a" providerId="LiveId" clId="{04AC241C-0C6C-478A-B6E9-0CB0F33BACE0}" dt="2020-02-22T15:20:58.579" v="0" actId="47"/>
        <pc:sldMkLst>
          <pc:docMk/>
          <pc:sldMk cId="1268239778" sldId="274"/>
        </pc:sldMkLst>
      </pc:sldChg>
      <pc:sldChg chg="del">
        <pc:chgData name="Gomes Carlos" userId="fd05d6bc41817f1a" providerId="LiveId" clId="{04AC241C-0C6C-478A-B6E9-0CB0F33BACE0}" dt="2020-02-22T15:20:58.579" v="0" actId="47"/>
        <pc:sldMkLst>
          <pc:docMk/>
          <pc:sldMk cId="561797141" sldId="276"/>
        </pc:sldMkLst>
      </pc:sldChg>
      <pc:sldChg chg="del">
        <pc:chgData name="Gomes Carlos" userId="fd05d6bc41817f1a" providerId="LiveId" clId="{04AC241C-0C6C-478A-B6E9-0CB0F33BACE0}" dt="2020-02-22T15:21:03.997" v="2" actId="47"/>
        <pc:sldMkLst>
          <pc:docMk/>
          <pc:sldMk cId="509783864" sldId="277"/>
        </pc:sldMkLst>
      </pc:sldChg>
      <pc:sldChg chg="del">
        <pc:chgData name="Gomes Carlos" userId="fd05d6bc41817f1a" providerId="LiveId" clId="{04AC241C-0C6C-478A-B6E9-0CB0F33BACE0}" dt="2020-02-22T15:21:01.432" v="1" actId="47"/>
        <pc:sldMkLst>
          <pc:docMk/>
          <pc:sldMk cId="3182115077" sldId="278"/>
        </pc:sldMkLst>
      </pc:sldChg>
      <pc:sldChg chg="del">
        <pc:chgData name="Gomes Carlos" userId="fd05d6bc41817f1a" providerId="LiveId" clId="{04AC241C-0C6C-478A-B6E9-0CB0F33BACE0}" dt="2020-02-22T15:20:58.579" v="0" actId="47"/>
        <pc:sldMkLst>
          <pc:docMk/>
          <pc:sldMk cId="1416830641" sldId="279"/>
        </pc:sldMkLst>
      </pc:sldChg>
      <pc:sldChg chg="del">
        <pc:chgData name="Gomes Carlos" userId="fd05d6bc41817f1a" providerId="LiveId" clId="{04AC241C-0C6C-478A-B6E9-0CB0F33BACE0}" dt="2020-02-22T15:20:58.579" v="0" actId="47"/>
        <pc:sldMkLst>
          <pc:docMk/>
          <pc:sldMk cId="1910261494" sldId="280"/>
        </pc:sldMkLst>
      </pc:sldChg>
    </pc:docChg>
  </pc:docChgLst>
  <pc:docChgLst>
    <pc:chgData name="Michael Schütte" userId="d434942b7dc5efee" providerId="LiveId" clId="{A44DB243-1827-4924-B07C-98E0E4B985FF}"/>
    <pc:docChg chg="custSel modSld">
      <pc:chgData name="Michael Schütte" userId="d434942b7dc5efee" providerId="LiveId" clId="{A44DB243-1827-4924-B07C-98E0E4B985FF}" dt="2020-04-18T10:04:12.980" v="1" actId="27636"/>
      <pc:docMkLst>
        <pc:docMk/>
      </pc:docMkLst>
      <pc:sldChg chg="modSp">
        <pc:chgData name="Michael Schütte" userId="d434942b7dc5efee" providerId="LiveId" clId="{A44DB243-1827-4924-B07C-98E0E4B985FF}" dt="2020-04-18T10:04:12.980" v="1" actId="27636"/>
        <pc:sldMkLst>
          <pc:docMk/>
          <pc:sldMk cId="3468654563" sldId="272"/>
        </pc:sldMkLst>
        <pc:spChg chg="mod">
          <ac:chgData name="Michael Schütte" userId="d434942b7dc5efee" providerId="LiveId" clId="{A44DB243-1827-4924-B07C-98E0E4B985FF}" dt="2020-04-18T10:04:12.980" v="1" actId="27636"/>
          <ac:spMkLst>
            <pc:docMk/>
            <pc:sldMk cId="3468654563" sldId="272"/>
            <ac:spMk id="3" creationId="{849E40E7-6426-4856-9CEF-3CAAB4D43E7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svmh-my.sharepoint.com/personal/gomes_tsvmh_de/Documents/Ablage/DHB/Belastu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svmh-my.sharepoint.com/personal/gomes_tsvmh_de/Documents/Ablage/DHB/Belastu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Belastung jetzt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Tabelle1!$B$1:$R$1</c:f>
              <c:strCache>
                <c:ptCount val="17"/>
                <c:pt idx="0">
                  <c:v>März A</c:v>
                </c:pt>
                <c:pt idx="1">
                  <c:v>März B</c:v>
                </c:pt>
                <c:pt idx="2">
                  <c:v>April A</c:v>
                </c:pt>
                <c:pt idx="3">
                  <c:v>April B</c:v>
                </c:pt>
                <c:pt idx="4">
                  <c:v>Mai A</c:v>
                </c:pt>
                <c:pt idx="5">
                  <c:v>Mai B</c:v>
                </c:pt>
                <c:pt idx="6">
                  <c:v>Juni A</c:v>
                </c:pt>
                <c:pt idx="7">
                  <c:v>Juni B</c:v>
                </c:pt>
                <c:pt idx="8">
                  <c:v>Juli A</c:v>
                </c:pt>
                <c:pt idx="9">
                  <c:v>Juli B</c:v>
                </c:pt>
                <c:pt idx="10">
                  <c:v>August A</c:v>
                </c:pt>
                <c:pt idx="11">
                  <c:v>August B</c:v>
                </c:pt>
                <c:pt idx="12">
                  <c:v>September A</c:v>
                </c:pt>
                <c:pt idx="13">
                  <c:v>September B</c:v>
                </c:pt>
                <c:pt idx="14">
                  <c:v>Oktober A</c:v>
                </c:pt>
                <c:pt idx="15">
                  <c:v>Oktober B</c:v>
                </c:pt>
                <c:pt idx="16">
                  <c:v>November A</c:v>
                </c:pt>
              </c:strCache>
            </c:strRef>
          </c:cat>
          <c:val>
            <c:numRef>
              <c:f>Tabelle1!$B$2:$R$2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10</c:v>
                </c:pt>
                <c:pt idx="15">
                  <c:v>10</c:v>
                </c:pt>
                <c:pt idx="1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6D-458F-8735-5553DA12D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30776"/>
        <c:axId val="418730448"/>
      </c:lineChart>
      <c:catAx>
        <c:axId val="41873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8730448"/>
        <c:crosses val="autoZero"/>
        <c:auto val="1"/>
        <c:lblAlgn val="ctr"/>
        <c:lblOffset val="100"/>
        <c:noMultiLvlLbl val="0"/>
      </c:catAx>
      <c:valAx>
        <c:axId val="41873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8730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Belastung jetzt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Tabelle1!$B$1:$R$1</c:f>
              <c:strCache>
                <c:ptCount val="17"/>
                <c:pt idx="0">
                  <c:v>März A</c:v>
                </c:pt>
                <c:pt idx="1">
                  <c:v>März B</c:v>
                </c:pt>
                <c:pt idx="2">
                  <c:v>April A</c:v>
                </c:pt>
                <c:pt idx="3">
                  <c:v>April B</c:v>
                </c:pt>
                <c:pt idx="4">
                  <c:v>Mai A</c:v>
                </c:pt>
                <c:pt idx="5">
                  <c:v>Mai B</c:v>
                </c:pt>
                <c:pt idx="6">
                  <c:v>Juni A</c:v>
                </c:pt>
                <c:pt idx="7">
                  <c:v>Juni B</c:v>
                </c:pt>
                <c:pt idx="8">
                  <c:v>Juli A</c:v>
                </c:pt>
                <c:pt idx="9">
                  <c:v>Juli B</c:v>
                </c:pt>
                <c:pt idx="10">
                  <c:v>August A</c:v>
                </c:pt>
                <c:pt idx="11">
                  <c:v>August B</c:v>
                </c:pt>
                <c:pt idx="12">
                  <c:v>September A</c:v>
                </c:pt>
                <c:pt idx="13">
                  <c:v>September A</c:v>
                </c:pt>
                <c:pt idx="14">
                  <c:v>Oktober A</c:v>
                </c:pt>
                <c:pt idx="15">
                  <c:v>Oktober B</c:v>
                </c:pt>
                <c:pt idx="16">
                  <c:v>November A</c:v>
                </c:pt>
              </c:strCache>
            </c:strRef>
          </c:cat>
          <c:val>
            <c:numRef>
              <c:f>Tabelle1!$B$2:$R$2</c:f>
              <c:numCache>
                <c:formatCode>General</c:formatCode>
                <c:ptCount val="17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6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10</c:v>
                </c:pt>
                <c:pt idx="15">
                  <c:v>10</c:v>
                </c:pt>
                <c:pt idx="1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BF2-439B-BC59-9C63D426C20D}"/>
            </c:ext>
          </c:extLst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Belastung neu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Tabelle1!$B$1:$R$1</c:f>
              <c:strCache>
                <c:ptCount val="17"/>
                <c:pt idx="0">
                  <c:v>März A</c:v>
                </c:pt>
                <c:pt idx="1">
                  <c:v>März B</c:v>
                </c:pt>
                <c:pt idx="2">
                  <c:v>April A</c:v>
                </c:pt>
                <c:pt idx="3">
                  <c:v>April B</c:v>
                </c:pt>
                <c:pt idx="4">
                  <c:v>Mai A</c:v>
                </c:pt>
                <c:pt idx="5">
                  <c:v>Mai B</c:v>
                </c:pt>
                <c:pt idx="6">
                  <c:v>Juni A</c:v>
                </c:pt>
                <c:pt idx="7">
                  <c:v>Juni B</c:v>
                </c:pt>
                <c:pt idx="8">
                  <c:v>Juli A</c:v>
                </c:pt>
                <c:pt idx="9">
                  <c:v>Juli B</c:v>
                </c:pt>
                <c:pt idx="10">
                  <c:v>August A</c:v>
                </c:pt>
                <c:pt idx="11">
                  <c:v>August B</c:v>
                </c:pt>
                <c:pt idx="12">
                  <c:v>September A</c:v>
                </c:pt>
                <c:pt idx="13">
                  <c:v>September A</c:v>
                </c:pt>
                <c:pt idx="14">
                  <c:v>Oktober A</c:v>
                </c:pt>
                <c:pt idx="15">
                  <c:v>Oktober B</c:v>
                </c:pt>
                <c:pt idx="16">
                  <c:v>November A</c:v>
                </c:pt>
              </c:strCache>
            </c:strRef>
          </c:cat>
          <c:val>
            <c:numRef>
              <c:f>Tabelle1!$B$3:$R$3</c:f>
              <c:numCache>
                <c:formatCode>General</c:formatCode>
                <c:ptCount val="17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6</c:v>
                </c:pt>
                <c:pt idx="6">
                  <c:v>5</c:v>
                </c:pt>
                <c:pt idx="7">
                  <c:v>8</c:v>
                </c:pt>
                <c:pt idx="8">
                  <c:v>5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  <c:pt idx="13">
                  <c:v>6</c:v>
                </c:pt>
                <c:pt idx="14">
                  <c:v>6</c:v>
                </c:pt>
                <c:pt idx="15">
                  <c:v>4</c:v>
                </c:pt>
                <c:pt idx="16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BF2-439B-BC59-9C63D426C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729792"/>
        <c:axId val="418731104"/>
      </c:lineChart>
      <c:catAx>
        <c:axId val="41872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8731104"/>
        <c:crosses val="autoZero"/>
        <c:auto val="1"/>
        <c:lblAlgn val="ctr"/>
        <c:lblOffset val="100"/>
        <c:noMultiLvlLbl val="0"/>
      </c:catAx>
      <c:valAx>
        <c:axId val="41873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872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10E5F-190A-4ECF-B247-C8C71A3CD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6CC9E3-3A42-40DE-ABD4-6EC9C90D2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63E409-7EE2-4012-9C29-8B7B0F375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D203DA-1C1E-4918-AB62-70C965A9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90E74C-BC3A-4DF4-8BF8-912543200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C4AA5-CEC8-4903-A81F-5B8D269FC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9D7CEE0-574A-4FDF-96DB-FA2FAC029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FED073-F991-4BA4-AD32-01608835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631B74-0061-4C68-A6E5-22E69C6A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425D49-EF9C-4548-855F-53E08BA3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05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07E2221-AB3E-4A85-9245-5F240C797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47B218-58DF-4E01-8141-B211A7D99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DD6510-93BE-4F11-A000-C3FFE4B56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7BA83E-5B0D-4681-A0D9-13DC8127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A432DD-AB25-4CC4-82B5-2BB5B7C0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45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FD4E6-588E-43CE-8E98-8099F40AB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FB7A18-1EA4-4B6C-A6AA-A7723ABE7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B3BE74-BBA5-40F7-ADDA-FCA5AA3F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D54324-0202-4974-85EB-D8BA8E8E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35444-9665-437A-B7FA-63426EA66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204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CB9B63-2CEE-4571-B245-E28F6C58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0E00A5-8AD7-42AF-87F6-5A7B77A76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EADDBE-96C3-4A24-A679-EECA43906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F10B3A-747A-47D6-8A02-F9100B1F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C4AC56-072D-426A-B19A-C5499641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268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30101-02F6-4362-8A43-CA4097BD6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30EC80-4E9E-4F73-8429-9FF947483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E70B08-9161-4C31-9B16-E51178693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93861D-0222-48D4-86C7-D4DA8061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35F437-FCB8-42F1-AF3D-EA9DC8C5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84B494-3DB9-4E15-A5B1-85E4FFED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60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9447C-23A3-4625-800F-4C67EFBBC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40206F4-D5E8-4825-A82D-6BBF7293E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BE2B22-DE02-4AD4-B61E-EFE6DB61A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CF60328-8883-4806-9BBB-737268A327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72ABA8-AA5F-49D7-9740-596F1C819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5EFAF1E-BAA3-48F4-A07D-7AD240763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5D54B87-AC05-459F-A7B4-24339DC6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4869FD7-429B-4DB1-84BC-93408B13A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675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F389A6-E6F8-4D54-A407-E92B55FB8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95F211-0687-4AA5-AA40-8E842BAC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BEE070-3925-4B09-A19A-10600E6B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C7D503-2B3B-49FE-B905-E06490EAF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04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ACFFA2-417A-4AA3-A1DA-47B825DF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DD5376-08EB-447C-A214-62B77DA38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D6F872-77CA-4F0F-8698-DD4648E57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49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114D4D-133A-4239-BAA6-2D5BAD65E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F0D9CF-542F-4309-AB95-7F3DD8016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EAC5AE-C118-4331-8045-3C7A6EB2A8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6AD8C0-DBEF-4075-896F-4DE6B897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D5ADBBD-1FB3-4C43-B04F-9759A8290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38CE17D-09A0-4500-8C23-8EBAC266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72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44FC5-7038-4B0A-91C8-D924B07E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2930FB6-F3FC-4119-BA5D-479893C1D2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37FE2F1-553B-446E-A201-C3A63B436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376C01-3062-409B-8389-794707A7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33AC976-C2BE-44D6-A192-E76A7441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39835A-57C0-4069-8A01-0DD735619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31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9A6C0E-BCAD-42BE-B34D-A0EF855D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B59ADD-2884-404E-A8EC-27770B2AA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93E6E1-9E20-483E-8D2E-01E5F0C83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E0845-89F1-49D3-A860-C764F60C8F4F}" type="datetimeFigureOut">
              <a:rPr lang="de-DE" smtClean="0"/>
              <a:t>18.04.2020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4B5587A-E093-4EF7-BE3F-BFF707CED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F705C0-45CE-4A84-9FC0-D66CB48E6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9D606-7DBC-4D6C-B067-8B617EC586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55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D3CA69A3-23BE-4797-BDDB-B69C24B245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30396"/>
            <a:ext cx="9144000" cy="3583858"/>
          </a:xfrm>
        </p:spPr>
        <p:txBody>
          <a:bodyPr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 err="1"/>
              <a:t>Iststand</a:t>
            </a:r>
            <a:endParaRPr lang="de-DE" sz="20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Zielsetzung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Stichtag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Ostern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Jahreskalender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Blöcke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Belastung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Vorteile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Machbarkeit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de-DE" sz="2000" dirty="0"/>
              <a:t>Weg zum BJT 2021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ADFD272-E7D4-4834-8B7D-E3321CB57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746"/>
            <a:ext cx="9144000" cy="2387600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Deutscher Hockeybund e.V.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Saisonverschiebung Jugend</a:t>
            </a:r>
          </a:p>
        </p:txBody>
      </p:sp>
    </p:spTree>
    <p:extLst>
      <p:ext uri="{BB962C8B-B14F-4D97-AF65-F5344CB8AC3E}">
        <p14:creationId xmlns:p14="http://schemas.microsoft.com/office/powerpoint/2010/main" val="1501719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Ostern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341FB4C-2503-46EA-8809-997DBAD28206}"/>
              </a:ext>
            </a:extLst>
          </p:cNvPr>
          <p:cNvSpPr txBox="1">
            <a:spLocks/>
          </p:cNvSpPr>
          <p:nvPr/>
        </p:nvSpPr>
        <p:spPr>
          <a:xfrm>
            <a:off x="1010875" y="2141537"/>
            <a:ext cx="7154821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/>
              <a:t>12. April 2020 Ostersonntag 2020</a:t>
            </a:r>
          </a:p>
          <a:p>
            <a:r>
              <a:rPr lang="de-DE" sz="2000" dirty="0"/>
              <a:t>4. April 2021 Ostersonntag 2021</a:t>
            </a:r>
          </a:p>
          <a:p>
            <a:r>
              <a:rPr lang="de-DE" sz="2000" dirty="0"/>
              <a:t>17. April 2022 Ostersonntag 2022</a:t>
            </a:r>
          </a:p>
          <a:p>
            <a:r>
              <a:rPr lang="de-DE" sz="2000" dirty="0"/>
              <a:t>9. April 2023 Ostersonntag 2023</a:t>
            </a:r>
          </a:p>
          <a:p>
            <a:r>
              <a:rPr lang="de-DE" sz="2000" dirty="0"/>
              <a:t>31. März 2024 Ostersonntag 2024</a:t>
            </a:r>
          </a:p>
          <a:p>
            <a:r>
              <a:rPr lang="de-DE" sz="2000" dirty="0"/>
              <a:t>20. April 2025 Ostersonntag 2025</a:t>
            </a:r>
          </a:p>
          <a:p>
            <a:r>
              <a:rPr lang="de-DE" sz="2000" dirty="0"/>
              <a:t>5. April 2026 Ostersonntag 2026</a:t>
            </a:r>
          </a:p>
          <a:p>
            <a:r>
              <a:rPr lang="de-DE" sz="2000" dirty="0"/>
              <a:t>28. März 2027 Ostersonntag 2027</a:t>
            </a:r>
          </a:p>
          <a:p>
            <a:r>
              <a:rPr lang="de-DE" sz="2000" dirty="0"/>
              <a:t>16. April 2028 Ostersonntag 2028</a:t>
            </a:r>
          </a:p>
          <a:p>
            <a:r>
              <a:rPr lang="de-DE" sz="2000" dirty="0"/>
              <a:t>1. April 2029 Ostersonntag 2029</a:t>
            </a:r>
          </a:p>
          <a:p>
            <a:r>
              <a:rPr lang="de-DE" sz="2000" dirty="0"/>
              <a:t>21. April 2030 Ostersonntag 2030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sz="2000" dirty="0"/>
          </a:p>
          <a:p>
            <a:pPr lvl="1"/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63833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/>
          </a:bodyPr>
          <a:lstStyle/>
          <a:p>
            <a:pPr lvl="1"/>
            <a:endParaRPr lang="de-DE" sz="2000" dirty="0"/>
          </a:p>
          <a:p>
            <a:pPr lvl="1"/>
            <a:r>
              <a:rPr lang="de-DE" sz="2000" dirty="0"/>
              <a:t>Stichtag 1. August</a:t>
            </a:r>
          </a:p>
          <a:p>
            <a:pPr lvl="2"/>
            <a:r>
              <a:rPr lang="de-DE" dirty="0"/>
              <a:t>DHB</a:t>
            </a:r>
          </a:p>
          <a:p>
            <a:pPr lvl="3"/>
            <a:r>
              <a:rPr lang="de-DE" dirty="0"/>
              <a:t>Länderpokal - Anfang Oktober</a:t>
            </a:r>
          </a:p>
          <a:p>
            <a:pPr lvl="3"/>
            <a:r>
              <a:rPr lang="de-DE" dirty="0"/>
              <a:t>Sichtung - November</a:t>
            </a:r>
          </a:p>
          <a:p>
            <a:pPr lvl="3"/>
            <a:r>
              <a:rPr lang="de-DE" dirty="0"/>
              <a:t>Länderpokal Halle – Dezember</a:t>
            </a:r>
          </a:p>
          <a:p>
            <a:pPr lvl="3"/>
            <a:r>
              <a:rPr lang="de-DE" dirty="0"/>
              <a:t>Sichtung - März</a:t>
            </a:r>
          </a:p>
          <a:p>
            <a:pPr lvl="3"/>
            <a:r>
              <a:rPr lang="de-DE" dirty="0"/>
              <a:t>Bundesstützpunktturnier Ostern + 2 Wochenenden</a:t>
            </a:r>
          </a:p>
          <a:p>
            <a:pPr lvl="3"/>
            <a:r>
              <a:rPr lang="de-DE" dirty="0"/>
              <a:t>Pfingstturnier</a:t>
            </a:r>
          </a:p>
          <a:p>
            <a:pPr lvl="3"/>
            <a:r>
              <a:rPr lang="de-DE" dirty="0"/>
              <a:t>6 Nationenturnier/Europameisterschaft - Juli</a:t>
            </a:r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dirty="0"/>
          </a:p>
          <a:p>
            <a:pPr lvl="2"/>
            <a:endParaRPr lang="de-DE" sz="1600" dirty="0"/>
          </a:p>
          <a:p>
            <a:pPr lvl="2"/>
            <a:endParaRPr lang="de-DE" dirty="0"/>
          </a:p>
          <a:p>
            <a:pPr lvl="1"/>
            <a:endParaRPr lang="de-DE" sz="2000" dirty="0"/>
          </a:p>
          <a:p>
            <a:pPr marL="914400" lvl="2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Jahreskalender</a:t>
            </a:r>
          </a:p>
        </p:txBody>
      </p:sp>
    </p:spTree>
    <p:extLst>
      <p:ext uri="{BB962C8B-B14F-4D97-AF65-F5344CB8AC3E}">
        <p14:creationId xmlns:p14="http://schemas.microsoft.com/office/powerpoint/2010/main" val="452922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Block Frühjahr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C42BC2B-8185-42AA-82D6-FFD310AF2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676" y="2594364"/>
            <a:ext cx="2234380" cy="1069165"/>
          </a:xfrm>
        </p:spPr>
        <p:txBody>
          <a:bodyPr>
            <a:noAutofit/>
          </a:bodyPr>
          <a:lstStyle/>
          <a:p>
            <a:r>
              <a:rPr lang="de-DE" sz="1800" dirty="0"/>
              <a:t>Training ab März</a:t>
            </a:r>
          </a:p>
          <a:p>
            <a:r>
              <a:rPr lang="de-DE" sz="1800" dirty="0"/>
              <a:t>Vorbereitung Mitte/Ende März</a:t>
            </a:r>
          </a:p>
          <a:p>
            <a:r>
              <a:rPr lang="de-DE" sz="1800" dirty="0"/>
              <a:t>Klimawandel</a:t>
            </a:r>
          </a:p>
          <a:p>
            <a:r>
              <a:rPr lang="de-DE" sz="1800" dirty="0"/>
              <a:t>DM Halle früher</a:t>
            </a:r>
          </a:p>
          <a:p>
            <a:r>
              <a:rPr lang="de-DE" sz="1800" dirty="0"/>
              <a:t>1 Spieltag im LV ab 1. April</a:t>
            </a:r>
          </a:p>
          <a:p>
            <a:endParaRPr lang="de-DE" sz="1800" dirty="0"/>
          </a:p>
          <a:p>
            <a:endParaRPr lang="de-DE" sz="1800" dirty="0"/>
          </a:p>
          <a:p>
            <a:pPr lvl="1"/>
            <a:endParaRPr lang="de-DE" sz="18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295EC24-D7D9-44F5-B70F-6A50CF6C4B01}"/>
              </a:ext>
            </a:extLst>
          </p:cNvPr>
          <p:cNvSpPr txBox="1"/>
          <p:nvPr/>
        </p:nvSpPr>
        <p:spPr>
          <a:xfrm>
            <a:off x="3092854" y="1853743"/>
            <a:ext cx="2349301" cy="553998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April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909C6DF-C2E9-4D79-972F-898C5FC80DD1}"/>
              </a:ext>
            </a:extLst>
          </p:cNvPr>
          <p:cNvSpPr txBox="1"/>
          <p:nvPr/>
        </p:nvSpPr>
        <p:spPr>
          <a:xfrm>
            <a:off x="867695" y="1853743"/>
            <a:ext cx="1927123" cy="553998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März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DCFE78CF-3AC7-4DDB-AD15-0BEA9F35C50B}"/>
              </a:ext>
            </a:extLst>
          </p:cNvPr>
          <p:cNvSpPr txBox="1">
            <a:spLocks/>
          </p:cNvSpPr>
          <p:nvPr/>
        </p:nvSpPr>
        <p:spPr>
          <a:xfrm>
            <a:off x="3092853" y="2650900"/>
            <a:ext cx="2349302" cy="1521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Bundesstützpunkt-turnier Ostern + 2 Wochenenden</a:t>
            </a:r>
          </a:p>
          <a:p>
            <a:r>
              <a:rPr lang="de-DE" sz="1800" dirty="0"/>
              <a:t>2 Spieltage LV</a:t>
            </a:r>
          </a:p>
          <a:p>
            <a:pPr lvl="1"/>
            <a:endParaRPr lang="de-DE" sz="1800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BAA0639-17B2-46D2-9835-EEE089A3A539}"/>
              </a:ext>
            </a:extLst>
          </p:cNvPr>
          <p:cNvSpPr txBox="1"/>
          <p:nvPr/>
        </p:nvSpPr>
        <p:spPr>
          <a:xfrm>
            <a:off x="5685503" y="1840802"/>
            <a:ext cx="5638802" cy="55399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Mai/Juni</a:t>
            </a:r>
          </a:p>
        </p:txBody>
      </p:sp>
      <p:sp>
        <p:nvSpPr>
          <p:cNvPr id="21" name="Inhaltsplatzhalter 2">
            <a:extLst>
              <a:ext uri="{FF2B5EF4-FFF2-40B4-BE49-F238E27FC236}">
                <a16:creationId xmlns:a16="http://schemas.microsoft.com/office/drawing/2014/main" id="{16ADF61C-705A-44DA-BFA8-4B43F124E094}"/>
              </a:ext>
            </a:extLst>
          </p:cNvPr>
          <p:cNvSpPr txBox="1">
            <a:spLocks/>
          </p:cNvSpPr>
          <p:nvPr/>
        </p:nvSpPr>
        <p:spPr>
          <a:xfrm>
            <a:off x="5685503" y="2594363"/>
            <a:ext cx="5563206" cy="29643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2 Spieltage LV</a:t>
            </a:r>
          </a:p>
          <a:p>
            <a:r>
              <a:rPr lang="de-DE" sz="1800" dirty="0"/>
              <a:t>Endrunde Teil1 LV (evtl. Feiertag Christi Himmelfahrt)</a:t>
            </a:r>
          </a:p>
          <a:p>
            <a:r>
              <a:rPr lang="de-DE" sz="1800" dirty="0"/>
              <a:t>Endrunde Teil2 LV (evtl. Feiertag Christi Himmelfahrt)</a:t>
            </a:r>
          </a:p>
          <a:p>
            <a:r>
              <a:rPr lang="de-DE" sz="1800" b="1" dirty="0">
                <a:solidFill>
                  <a:srgbClr val="FF0000"/>
                </a:solidFill>
              </a:rPr>
              <a:t>Pfingsten (Planung ZR – Teilnehmer Ausrichter!!)</a:t>
            </a:r>
          </a:p>
          <a:p>
            <a:r>
              <a:rPr lang="de-DE" sz="1800" dirty="0"/>
              <a:t>1 Spieltag LV (Endrunde Teil2 LV)</a:t>
            </a:r>
          </a:p>
          <a:p>
            <a:r>
              <a:rPr lang="de-DE" sz="1800" dirty="0" err="1"/>
              <a:t>Quali</a:t>
            </a:r>
            <a:r>
              <a:rPr lang="de-DE" sz="1800" dirty="0"/>
              <a:t> 1 RV WE im Juni </a:t>
            </a:r>
          </a:p>
          <a:p>
            <a:r>
              <a:rPr lang="de-DE" sz="1800" dirty="0"/>
              <a:t>Zwischenrunde DHB 2/3 WE im Juni</a:t>
            </a:r>
          </a:p>
          <a:p>
            <a:r>
              <a:rPr lang="de-DE" sz="1800" dirty="0"/>
              <a:t>Endrunde DHB 3/4WE im Juni</a:t>
            </a:r>
          </a:p>
          <a:p>
            <a:endParaRPr lang="de-DE" sz="1800" dirty="0"/>
          </a:p>
          <a:p>
            <a:pPr lvl="1"/>
            <a:endParaRPr lang="de-DE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FDEA5D-5804-4781-9977-C7FF9361F8B8}"/>
              </a:ext>
            </a:extLst>
          </p:cNvPr>
          <p:cNvSpPr txBox="1"/>
          <p:nvPr/>
        </p:nvSpPr>
        <p:spPr>
          <a:xfrm>
            <a:off x="3063358" y="5667170"/>
            <a:ext cx="8290442" cy="5539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Frühjahr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62DEF99-53AA-45F5-945A-AF843E0EEC8A}"/>
              </a:ext>
            </a:extLst>
          </p:cNvPr>
          <p:cNvSpPr txBox="1"/>
          <p:nvPr/>
        </p:nvSpPr>
        <p:spPr>
          <a:xfrm>
            <a:off x="838200" y="5667170"/>
            <a:ext cx="1927123" cy="553998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März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C8772E20-C824-4169-8C9B-28BB757759C6}"/>
              </a:ext>
            </a:extLst>
          </p:cNvPr>
          <p:cNvSpPr txBox="1">
            <a:spLocks/>
          </p:cNvSpPr>
          <p:nvPr/>
        </p:nvSpPr>
        <p:spPr>
          <a:xfrm>
            <a:off x="3070729" y="6402928"/>
            <a:ext cx="5726681" cy="3831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Alle LV haben mind. 4 Spielwochenenden im LV</a:t>
            </a:r>
          </a:p>
        </p:txBody>
      </p:sp>
    </p:spTree>
    <p:extLst>
      <p:ext uri="{BB962C8B-B14F-4D97-AF65-F5344CB8AC3E}">
        <p14:creationId xmlns:p14="http://schemas.microsoft.com/office/powerpoint/2010/main" val="1592884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546" y="3075129"/>
            <a:ext cx="2234380" cy="1069165"/>
          </a:xfrm>
        </p:spPr>
        <p:txBody>
          <a:bodyPr>
            <a:noAutofit/>
          </a:bodyPr>
          <a:lstStyle/>
          <a:p>
            <a:r>
              <a:rPr lang="de-DE" sz="1800" dirty="0"/>
              <a:t>Ferienbedingt mind. 2 bis 3 Spielwochenenden</a:t>
            </a:r>
          </a:p>
          <a:p>
            <a:endParaRPr lang="de-DE" sz="1800" dirty="0"/>
          </a:p>
          <a:p>
            <a:endParaRPr lang="de-DE" sz="1800" dirty="0"/>
          </a:p>
          <a:p>
            <a:pPr lvl="1"/>
            <a:endParaRPr lang="de-DE" sz="1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Herbst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123DF5-BE10-4005-AA07-9564F39B00BE}"/>
              </a:ext>
            </a:extLst>
          </p:cNvPr>
          <p:cNvSpPr txBox="1"/>
          <p:nvPr/>
        </p:nvSpPr>
        <p:spPr>
          <a:xfrm>
            <a:off x="3129723" y="2334508"/>
            <a:ext cx="5667687" cy="553998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September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0CD2E1-670D-4349-BF93-A6C56F56477E}"/>
              </a:ext>
            </a:extLst>
          </p:cNvPr>
          <p:cNvSpPr txBox="1"/>
          <p:nvPr/>
        </p:nvSpPr>
        <p:spPr>
          <a:xfrm>
            <a:off x="904565" y="2334508"/>
            <a:ext cx="1927123" cy="55399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Aug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341FB4C-2503-46EA-8809-997DBAD28206}"/>
              </a:ext>
            </a:extLst>
          </p:cNvPr>
          <p:cNvSpPr txBox="1">
            <a:spLocks/>
          </p:cNvSpPr>
          <p:nvPr/>
        </p:nvSpPr>
        <p:spPr>
          <a:xfrm>
            <a:off x="3129722" y="3131665"/>
            <a:ext cx="5726681" cy="80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3 - 4 Spielwochenenden</a:t>
            </a:r>
          </a:p>
          <a:p>
            <a:pPr lvl="1"/>
            <a:endParaRPr lang="de-DE" sz="18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7FFCAC-7CB8-4B9C-879B-34A68B4DDA9C}"/>
              </a:ext>
            </a:extLst>
          </p:cNvPr>
          <p:cNvSpPr txBox="1"/>
          <p:nvPr/>
        </p:nvSpPr>
        <p:spPr>
          <a:xfrm>
            <a:off x="9095445" y="2321567"/>
            <a:ext cx="1927123" cy="553998"/>
          </a:xfrm>
          <a:prstGeom prst="rect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Okt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F022AA1-723B-45AC-9F28-E0306A13C1E6}"/>
              </a:ext>
            </a:extLst>
          </p:cNvPr>
          <p:cNvSpPr txBox="1">
            <a:spLocks/>
          </p:cNvSpPr>
          <p:nvPr/>
        </p:nvSpPr>
        <p:spPr>
          <a:xfrm>
            <a:off x="9051199" y="3075129"/>
            <a:ext cx="2234380" cy="1002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Ferienbedingt mind. 2 bis 3 Spielwochenenden</a:t>
            </a:r>
          </a:p>
          <a:p>
            <a:endParaRPr lang="de-DE" sz="1800" dirty="0"/>
          </a:p>
          <a:p>
            <a:endParaRPr lang="de-DE" sz="1800" dirty="0"/>
          </a:p>
          <a:p>
            <a:pPr lvl="1"/>
            <a:endParaRPr lang="de-DE" sz="18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9024A0C-A9BB-4D42-8B71-D35A482801C7}"/>
              </a:ext>
            </a:extLst>
          </p:cNvPr>
          <p:cNvSpPr txBox="1"/>
          <p:nvPr/>
        </p:nvSpPr>
        <p:spPr>
          <a:xfrm>
            <a:off x="959252" y="4330820"/>
            <a:ext cx="10063316" cy="5539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Herbst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5557729D-53DA-4E9B-9E90-DEDE71DA42EE}"/>
              </a:ext>
            </a:extLst>
          </p:cNvPr>
          <p:cNvSpPr txBox="1">
            <a:spLocks/>
          </p:cNvSpPr>
          <p:nvPr/>
        </p:nvSpPr>
        <p:spPr>
          <a:xfrm>
            <a:off x="3070729" y="5137711"/>
            <a:ext cx="5726681" cy="80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Alle LV haben mind. 5 Spielwochenenden im LV</a:t>
            </a:r>
          </a:p>
          <a:p>
            <a:r>
              <a:rPr lang="de-DE" sz="1800" dirty="0"/>
              <a:t>Verlängerung der Feldsaison bis Ende Oktober</a:t>
            </a:r>
          </a:p>
          <a:p>
            <a:r>
              <a:rPr lang="de-DE" sz="1800" dirty="0"/>
              <a:t>Länderpokalendrunde erstes WE im Oktober</a:t>
            </a:r>
          </a:p>
          <a:p>
            <a:endParaRPr lang="de-DE" sz="1800" dirty="0"/>
          </a:p>
          <a:p>
            <a:pPr lvl="1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574051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Belastung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35FD8FE-7B6F-446B-B8AB-15CC543575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217250"/>
              </p:ext>
            </p:extLst>
          </p:nvPr>
        </p:nvGraphicFramePr>
        <p:xfrm>
          <a:off x="838200" y="2057399"/>
          <a:ext cx="10515600" cy="380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661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47641"/>
            <a:ext cx="10515600" cy="2229203"/>
          </a:xfrm>
        </p:spPr>
        <p:txBody>
          <a:bodyPr>
            <a:normAutofit fontScale="55000" lnSpcReduction="20000"/>
          </a:bodyPr>
          <a:lstStyle/>
          <a:p>
            <a:pPr lvl="1"/>
            <a:endParaRPr lang="de-DE" sz="2000" dirty="0"/>
          </a:p>
          <a:p>
            <a:r>
              <a:rPr lang="de-DE" dirty="0"/>
              <a:t>Synchroner Verlauf Schule</a:t>
            </a:r>
          </a:p>
          <a:p>
            <a:pPr lvl="1"/>
            <a:r>
              <a:rPr lang="de-DE" dirty="0"/>
              <a:t>Standortwechsel bei Umzug einfacher</a:t>
            </a:r>
          </a:p>
          <a:p>
            <a:pPr lvl="1"/>
            <a:r>
              <a:rPr lang="de-DE" dirty="0"/>
              <a:t>Saisonende und Schulende bei der JA</a:t>
            </a:r>
          </a:p>
          <a:p>
            <a:pPr lvl="1"/>
            <a:r>
              <a:rPr lang="de-DE" dirty="0"/>
              <a:t>Bei Auslandaufenthalten oder Studium keine Mannschaftsänderung, bessere Planung von Mannschaftsmeldungen</a:t>
            </a:r>
          </a:p>
          <a:p>
            <a:r>
              <a:rPr lang="de-DE" dirty="0"/>
              <a:t>Synchroner Verlauf mit Erwachsenen</a:t>
            </a:r>
          </a:p>
          <a:p>
            <a:pPr lvl="1"/>
            <a:r>
              <a:rPr lang="de-DE" dirty="0"/>
              <a:t>keine Kollision mit </a:t>
            </a:r>
            <a:r>
              <a:rPr lang="de-DE" dirty="0" err="1"/>
              <a:t>Erw</a:t>
            </a:r>
            <a:r>
              <a:rPr lang="de-DE" dirty="0"/>
              <a:t>. Spielen bei ZR/DM</a:t>
            </a:r>
          </a:p>
          <a:p>
            <a:pPr lvl="1"/>
            <a:r>
              <a:rPr lang="de-DE" dirty="0"/>
              <a:t>Jugendliche am Beginn der Saison bei den </a:t>
            </a:r>
            <a:r>
              <a:rPr lang="de-DE" dirty="0" err="1"/>
              <a:t>Erw</a:t>
            </a:r>
            <a:r>
              <a:rPr lang="de-DE" dirty="0"/>
              <a:t>. spielberechtigt</a:t>
            </a:r>
          </a:p>
          <a:p>
            <a:pPr lvl="1"/>
            <a:r>
              <a:rPr lang="de-DE" dirty="0"/>
              <a:t>gleiche Wechselfristen </a:t>
            </a:r>
          </a:p>
          <a:p>
            <a:pPr lvl="1"/>
            <a:r>
              <a:rPr lang="de-DE" dirty="0"/>
              <a:t>Jugendliche 4 Monate später Erwachsene</a:t>
            </a:r>
          </a:p>
          <a:p>
            <a:pPr lvl="1"/>
            <a:endParaRPr lang="de-DE" dirty="0"/>
          </a:p>
          <a:p>
            <a:pPr lvl="2"/>
            <a:endParaRPr lang="de-DE" sz="1800" dirty="0"/>
          </a:p>
          <a:p>
            <a:pPr lvl="2"/>
            <a:endParaRPr lang="de-DE" dirty="0"/>
          </a:p>
          <a:p>
            <a:pPr lvl="2"/>
            <a:endParaRPr lang="de-DE" sz="1600" dirty="0"/>
          </a:p>
          <a:p>
            <a:pPr lvl="2"/>
            <a:endParaRPr lang="de-DE" dirty="0"/>
          </a:p>
          <a:p>
            <a:pPr lvl="1"/>
            <a:endParaRPr lang="de-DE" sz="2000" dirty="0"/>
          </a:p>
          <a:p>
            <a:pPr marL="914400" lvl="2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Vorteile</a:t>
            </a:r>
          </a:p>
        </p:txBody>
      </p:sp>
    </p:spTree>
    <p:extLst>
      <p:ext uri="{BB962C8B-B14F-4D97-AF65-F5344CB8AC3E}">
        <p14:creationId xmlns:p14="http://schemas.microsoft.com/office/powerpoint/2010/main" val="3468654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 lnSpcReduction="10000"/>
          </a:bodyPr>
          <a:lstStyle/>
          <a:p>
            <a:r>
              <a:rPr lang="de-DE" dirty="0"/>
              <a:t>Klima, in der besten Zeit des Jahres Herbst kaum Spiele. Saisonverlängerung</a:t>
            </a:r>
          </a:p>
          <a:p>
            <a:r>
              <a:rPr lang="de-DE" dirty="0"/>
              <a:t>Für den Großteil der Mannschaften ist die Pause Feld/ Halle mit bis zu 6 Wochen zu lang, dadurch Verkürzung dieser Zeit</a:t>
            </a:r>
          </a:p>
          <a:p>
            <a:r>
              <a:rPr lang="de-DE" dirty="0"/>
              <a:t>Klare Phasentrennung für die Spieler Verein/LV/DHB</a:t>
            </a:r>
          </a:p>
          <a:p>
            <a:r>
              <a:rPr lang="de-DE" dirty="0"/>
              <a:t>Verteilung der Belastung</a:t>
            </a:r>
          </a:p>
          <a:p>
            <a:r>
              <a:rPr lang="de-DE" dirty="0"/>
              <a:t>Gleiches Zeitfenster der Vorbereitung auf die DM für alle Landesverbände</a:t>
            </a:r>
          </a:p>
          <a:p>
            <a:r>
              <a:rPr lang="de-DE" dirty="0"/>
              <a:t>evtl. bessere Steuerung von Wechseln, da nach der Halle nur zum alten Verein ein Wechsel möglich ist</a:t>
            </a:r>
          </a:p>
          <a:p>
            <a:r>
              <a:rPr lang="de-DE" dirty="0"/>
              <a:t>DHB Sichtungsjahrgang von Spielern innerhalb </a:t>
            </a:r>
            <a:r>
              <a:rPr lang="de-DE"/>
              <a:t>eines Spieljahres</a:t>
            </a:r>
            <a:endParaRPr lang="de-DE" dirty="0"/>
          </a:p>
          <a:p>
            <a:pPr lvl="1"/>
            <a:endParaRPr lang="de-DE" dirty="0"/>
          </a:p>
          <a:p>
            <a:pPr lvl="2"/>
            <a:endParaRPr lang="de-DE" sz="1800" dirty="0"/>
          </a:p>
          <a:p>
            <a:pPr lvl="2"/>
            <a:endParaRPr lang="de-DE" dirty="0"/>
          </a:p>
          <a:p>
            <a:pPr lvl="2"/>
            <a:endParaRPr lang="de-DE" sz="1600" dirty="0"/>
          </a:p>
          <a:p>
            <a:pPr lvl="2"/>
            <a:endParaRPr lang="de-DE" dirty="0"/>
          </a:p>
          <a:p>
            <a:pPr lvl="1"/>
            <a:endParaRPr lang="de-DE" sz="2000" dirty="0"/>
          </a:p>
          <a:p>
            <a:pPr marL="914400" lvl="2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Vorteile</a:t>
            </a:r>
          </a:p>
        </p:txBody>
      </p:sp>
    </p:spTree>
    <p:extLst>
      <p:ext uri="{BB962C8B-B14F-4D97-AF65-F5344CB8AC3E}">
        <p14:creationId xmlns:p14="http://schemas.microsoft.com/office/powerpoint/2010/main" val="328067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rmAutofit/>
          </a:bodyPr>
          <a:lstStyle/>
          <a:p>
            <a:pPr lvl="1"/>
            <a:endParaRPr lang="de-DE" dirty="0"/>
          </a:p>
          <a:p>
            <a:pPr lvl="2"/>
            <a:endParaRPr lang="de-DE" sz="1800" dirty="0"/>
          </a:p>
          <a:p>
            <a:pPr lvl="2"/>
            <a:endParaRPr lang="de-DE" dirty="0"/>
          </a:p>
          <a:p>
            <a:pPr lvl="2"/>
            <a:endParaRPr lang="de-DE" sz="1600" dirty="0"/>
          </a:p>
          <a:p>
            <a:pPr lvl="2"/>
            <a:endParaRPr lang="de-DE" dirty="0"/>
          </a:p>
          <a:p>
            <a:pPr lvl="1"/>
            <a:endParaRPr lang="de-DE" sz="2000" dirty="0"/>
          </a:p>
          <a:p>
            <a:pPr marL="914400" lvl="2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Notfallplan Corona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8C7B1739-A266-49B7-8DE1-2BF1D6A252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06983"/>
              </p:ext>
            </p:extLst>
          </p:nvPr>
        </p:nvGraphicFramePr>
        <p:xfrm>
          <a:off x="0" y="1895167"/>
          <a:ext cx="12191999" cy="4851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4119">
                  <a:extLst>
                    <a:ext uri="{9D8B030D-6E8A-4147-A177-3AD203B41FA5}">
                      <a16:colId xmlns:a16="http://schemas.microsoft.com/office/drawing/2014/main" val="1532994404"/>
                    </a:ext>
                  </a:extLst>
                </a:gridCol>
                <a:gridCol w="1395009">
                  <a:extLst>
                    <a:ext uri="{9D8B030D-6E8A-4147-A177-3AD203B41FA5}">
                      <a16:colId xmlns:a16="http://schemas.microsoft.com/office/drawing/2014/main" val="1657871501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3551904030"/>
                    </a:ext>
                  </a:extLst>
                </a:gridCol>
                <a:gridCol w="4013041">
                  <a:extLst>
                    <a:ext uri="{9D8B030D-6E8A-4147-A177-3AD203B41FA5}">
                      <a16:colId xmlns:a16="http://schemas.microsoft.com/office/drawing/2014/main" val="3974295799"/>
                    </a:ext>
                  </a:extLst>
                </a:gridCol>
                <a:gridCol w="3153103">
                  <a:extLst>
                    <a:ext uri="{9D8B030D-6E8A-4147-A177-3AD203B41FA5}">
                      <a16:colId xmlns:a16="http://schemas.microsoft.com/office/drawing/2014/main" val="3839162760"/>
                    </a:ext>
                  </a:extLst>
                </a:gridCol>
              </a:tblGrid>
              <a:tr h="48512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Notplan Corona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Einstufung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Spielbetrieb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Maßnahmen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Erklärung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446549305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241891509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15. Apr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Corona Stabil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normaler Spielbetrieb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37852806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15. Apr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Corana unstabil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normaler Spielbetrieb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</a:rPr>
                        <a:t>DHB U Maßnahmen Sommer und Länderpokalvorrunde absagen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WE Gewinnung duch zusätzliche WE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0308007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15. Mai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Corona Stabil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normaler Spielbetrieb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DHB U Maßnahmen Sommer und Länderpokalvorrunde absagen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WE Gewinnung duch zusätzliche WE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16574601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15. Mai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Corana unstabil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Spielbetrieb eingschränkt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Turnierform ???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989495447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15. Jun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Corona Stabil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Spielbetrieb eingschränkt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Turnierform ???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288975603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15. Jun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Corana unstabil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Saisonverlegung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120613975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15. Aug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Corona Stabil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Saisonverlegung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235490103"/>
                  </a:ext>
                </a:extLst>
              </a:tr>
              <a:tr h="485122"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u="none" strike="noStrike">
                          <a:effectLst/>
                        </a:rPr>
                        <a:t>15. Aug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Corana unstabil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Keine Jugendsaison 2020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37967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7573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545B9-F43F-4CD0-A0CD-FD6AA7B9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19"/>
            <a:ext cx="10515600" cy="537773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Machbarkeit 2021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D602DA77-5930-40AD-8810-2511EB466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734128"/>
              </p:ext>
            </p:extLst>
          </p:nvPr>
        </p:nvGraphicFramePr>
        <p:xfrm>
          <a:off x="0" y="690892"/>
          <a:ext cx="12192000" cy="6167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7211">
                  <a:extLst>
                    <a:ext uri="{9D8B030D-6E8A-4147-A177-3AD203B41FA5}">
                      <a16:colId xmlns:a16="http://schemas.microsoft.com/office/drawing/2014/main" val="2129631291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210827423"/>
                    </a:ext>
                  </a:extLst>
                </a:gridCol>
                <a:gridCol w="1784684">
                  <a:extLst>
                    <a:ext uri="{9D8B030D-6E8A-4147-A177-3AD203B41FA5}">
                      <a16:colId xmlns:a16="http://schemas.microsoft.com/office/drawing/2014/main" val="2845690156"/>
                    </a:ext>
                  </a:extLst>
                </a:gridCol>
                <a:gridCol w="1784684">
                  <a:extLst>
                    <a:ext uri="{9D8B030D-6E8A-4147-A177-3AD203B41FA5}">
                      <a16:colId xmlns:a16="http://schemas.microsoft.com/office/drawing/2014/main" val="2410420290"/>
                    </a:ext>
                  </a:extLst>
                </a:gridCol>
                <a:gridCol w="2025315">
                  <a:extLst>
                    <a:ext uri="{9D8B030D-6E8A-4147-A177-3AD203B41FA5}">
                      <a16:colId xmlns:a16="http://schemas.microsoft.com/office/drawing/2014/main" val="3619046299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1334487186"/>
                    </a:ext>
                  </a:extLst>
                </a:gridCol>
              </a:tblGrid>
              <a:tr h="312969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Sommer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Herbst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Ostern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Pfingsten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Sommer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971612742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Hamburg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25.6.-5.8.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5.10. - 16.10.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1.3.-12.3.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10.5.-14.5.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24.6.-4.8.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354822961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Berlin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25.6.-7.8.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12.10. - 24.10.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29.3.-10.4.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-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24.6.-6.8.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946692080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West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29.6.-11.8.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12.10.-24.10.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29.3.-10.4.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-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5.7.-17.8.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26748588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Hessen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6.7.-14.8.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5.10.-17.10.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6.4.-16.4.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-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19.7.-27.8.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537947626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BW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30.7-12.9.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26.10.-31.10.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1.4.-10.4.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25.5.-5.6.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29.7.-11.9.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2557174309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4292789049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Spieltage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Hamburg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Berlin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West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Hessen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BW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764961055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22. August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751640021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29. August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263090005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5. September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088978749"/>
                  </a:ext>
                </a:extLst>
              </a:tr>
              <a:tr h="312969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12. September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2128900637"/>
                  </a:ext>
                </a:extLst>
              </a:tr>
              <a:tr h="312969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19. September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582993936"/>
                  </a:ext>
                </a:extLst>
              </a:tr>
              <a:tr h="312969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26. September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4023390427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3. Oktober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Länderpokal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225775594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10. Oktober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190942215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17. Oktober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302629164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24. Oktober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522080463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31. Oktober 2020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1579035921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628529341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Spieltage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889899726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3. April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729442942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10. April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2892719258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17. April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DHB</a:t>
                      </a: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DHB</a:t>
                      </a: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DHB</a:t>
                      </a: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 DHB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DHB</a:t>
                      </a: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565555202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24. April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STF2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STF1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STF1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STF1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2682749576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1. Mai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STF2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STF2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STF1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558281952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8. Mai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STF3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STF3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STF3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84307678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Donnerstag, 13. Mai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2939232314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15. Mai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STF4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STF4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1391570749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22. Mai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1882842613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29. Mai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83266889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5. Juni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1169858077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12. Juni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673213387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19. Juni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3239722074"/>
                  </a:ext>
                </a:extLst>
              </a:tr>
              <a:tr h="158556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26. Juni 2021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DM ER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2" marR="3272" marT="3272" marB="0" anchor="b"/>
                </a:tc>
                <a:extLst>
                  <a:ext uri="{0D108BD9-81ED-4DB2-BD59-A6C34878D82A}">
                    <a16:rowId xmlns:a16="http://schemas.microsoft.com/office/drawing/2014/main" val="2397616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7384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545B9-F43F-4CD0-A0CD-FD6AA7B9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19"/>
            <a:ext cx="10515600" cy="537773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Machbarkeit 2023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8B5B7901-6C7E-432A-87A4-994D4775CB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7588641"/>
              </p:ext>
            </p:extLst>
          </p:nvPr>
        </p:nvGraphicFramePr>
        <p:xfrm>
          <a:off x="0" y="690892"/>
          <a:ext cx="12192000" cy="6167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7210">
                  <a:extLst>
                    <a:ext uri="{9D8B030D-6E8A-4147-A177-3AD203B41FA5}">
                      <a16:colId xmlns:a16="http://schemas.microsoft.com/office/drawing/2014/main" val="2214375566"/>
                    </a:ext>
                  </a:extLst>
                </a:gridCol>
                <a:gridCol w="1925052">
                  <a:extLst>
                    <a:ext uri="{9D8B030D-6E8A-4147-A177-3AD203B41FA5}">
                      <a16:colId xmlns:a16="http://schemas.microsoft.com/office/drawing/2014/main" val="1345761125"/>
                    </a:ext>
                  </a:extLst>
                </a:gridCol>
                <a:gridCol w="1784685">
                  <a:extLst>
                    <a:ext uri="{9D8B030D-6E8A-4147-A177-3AD203B41FA5}">
                      <a16:colId xmlns:a16="http://schemas.microsoft.com/office/drawing/2014/main" val="1273836065"/>
                    </a:ext>
                  </a:extLst>
                </a:gridCol>
                <a:gridCol w="1784685">
                  <a:extLst>
                    <a:ext uri="{9D8B030D-6E8A-4147-A177-3AD203B41FA5}">
                      <a16:colId xmlns:a16="http://schemas.microsoft.com/office/drawing/2014/main" val="2680005404"/>
                    </a:ext>
                  </a:extLst>
                </a:gridCol>
                <a:gridCol w="2025316">
                  <a:extLst>
                    <a:ext uri="{9D8B030D-6E8A-4147-A177-3AD203B41FA5}">
                      <a16:colId xmlns:a16="http://schemas.microsoft.com/office/drawing/2014/main" val="3529535416"/>
                    </a:ext>
                  </a:extLst>
                </a:gridCol>
                <a:gridCol w="1925052">
                  <a:extLst>
                    <a:ext uri="{9D8B030D-6E8A-4147-A177-3AD203B41FA5}">
                      <a16:colId xmlns:a16="http://schemas.microsoft.com/office/drawing/2014/main" val="263745107"/>
                    </a:ext>
                  </a:extLst>
                </a:gridCol>
              </a:tblGrid>
              <a:tr h="22025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Spieltage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Hamburg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Berlin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West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Hessen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BW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329538028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20. August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3279683112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27. August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4166033613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3. September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3157684581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10. September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957522756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17. September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2708782581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24. September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2602248546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1. Oktober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Länderpokal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Länderpokal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Länderpokal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Länderpokal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Länderpokal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857935904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8. Oktober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4024927059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15. Oktober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882046092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22. Oktober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ST6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409174328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29. Oktober 2022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STH7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ST7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236867647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284991383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Spieltage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3770344155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1. April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379077856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8. April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2941046957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15. April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2571357647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22. April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3940559350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29. April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558337265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6. Mai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994583491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13. Mai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STF4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3219507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Donnerstag, 18. Mai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167939307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20. Mai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1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386439767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27. Mai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3604843514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3. Juni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ER Teil 2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 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2460917425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10. Juni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Quali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Quali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Quali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Quali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675037543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17. Juni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ZR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ZR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ZR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ZR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ZR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530821372"/>
                  </a:ext>
                </a:extLst>
              </a:tr>
              <a:tr h="220254"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u="none" strike="noStrike">
                          <a:effectLst/>
                        </a:rPr>
                        <a:t>Samstag, 24. Juni 2023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ER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ER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ER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>
                          <a:effectLst/>
                        </a:rPr>
                        <a:t>DM ER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u="none" strike="noStrike" dirty="0">
                          <a:effectLst/>
                        </a:rPr>
                        <a:t>DM ER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90" marR="4090" marT="4090" marB="0" anchor="b"/>
                </a:tc>
                <a:extLst>
                  <a:ext uri="{0D108BD9-81ED-4DB2-BD59-A6C34878D82A}">
                    <a16:rowId xmlns:a16="http://schemas.microsoft.com/office/drawing/2014/main" val="1179610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075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A015F5-DBEF-4171-A19A-3E13221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64BFFB6-02A0-4CB5-ADCD-AAC62A97C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4187" y="-51799"/>
            <a:ext cx="12284085" cy="6909798"/>
          </a:xfrm>
        </p:spPr>
      </p:pic>
    </p:spTree>
    <p:extLst>
      <p:ext uri="{BB962C8B-B14F-4D97-AF65-F5344CB8AC3E}">
        <p14:creationId xmlns:p14="http://schemas.microsoft.com/office/powerpoint/2010/main" val="3383215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545B9-F43F-4CD0-A0CD-FD6AA7B9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19"/>
            <a:ext cx="10515600" cy="537773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 dirty="0"/>
              <a:t>Machbarkeit 2024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322B204A-1915-4E37-A093-D912BFBAE3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107873"/>
              </p:ext>
            </p:extLst>
          </p:nvPr>
        </p:nvGraphicFramePr>
        <p:xfrm>
          <a:off x="51619" y="690892"/>
          <a:ext cx="12140382" cy="6167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7719">
                  <a:extLst>
                    <a:ext uri="{9D8B030D-6E8A-4147-A177-3AD203B41FA5}">
                      <a16:colId xmlns:a16="http://schemas.microsoft.com/office/drawing/2014/main" val="513972872"/>
                    </a:ext>
                  </a:extLst>
                </a:gridCol>
                <a:gridCol w="1892008">
                  <a:extLst>
                    <a:ext uri="{9D8B030D-6E8A-4147-A177-3AD203B41FA5}">
                      <a16:colId xmlns:a16="http://schemas.microsoft.com/office/drawing/2014/main" val="432820585"/>
                    </a:ext>
                  </a:extLst>
                </a:gridCol>
                <a:gridCol w="1754049">
                  <a:extLst>
                    <a:ext uri="{9D8B030D-6E8A-4147-A177-3AD203B41FA5}">
                      <a16:colId xmlns:a16="http://schemas.microsoft.com/office/drawing/2014/main" val="2387157746"/>
                    </a:ext>
                  </a:extLst>
                </a:gridCol>
                <a:gridCol w="1754049">
                  <a:extLst>
                    <a:ext uri="{9D8B030D-6E8A-4147-A177-3AD203B41FA5}">
                      <a16:colId xmlns:a16="http://schemas.microsoft.com/office/drawing/2014/main" val="4180476173"/>
                    </a:ext>
                  </a:extLst>
                </a:gridCol>
                <a:gridCol w="1990549">
                  <a:extLst>
                    <a:ext uri="{9D8B030D-6E8A-4147-A177-3AD203B41FA5}">
                      <a16:colId xmlns:a16="http://schemas.microsoft.com/office/drawing/2014/main" val="4101829375"/>
                    </a:ext>
                  </a:extLst>
                </a:gridCol>
                <a:gridCol w="1892008">
                  <a:extLst>
                    <a:ext uri="{9D8B030D-6E8A-4147-A177-3AD203B41FA5}">
                      <a16:colId xmlns:a16="http://schemas.microsoft.com/office/drawing/2014/main" val="1658535104"/>
                    </a:ext>
                  </a:extLst>
                </a:gridCol>
              </a:tblGrid>
              <a:tr h="341019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Sommer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Herbst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Ostern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Pfingsten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Ferien Sommer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4257796492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Hamburg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13.7.-23.8.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16.10.-28.10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18.3.-28.3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21.5.-24.5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18.7.-28.8.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16860743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Berlin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13.7.-25.8.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23.10.-04.11.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25.3.-5.4.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-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18.7.-30.8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891917356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West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22.6.16.8.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2.10.-14.10.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25.3.-06.4.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-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8.7.-20.8.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041033087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Hessen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24.7.-1.9.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23.10.-28.10.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25.3.-13.4.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-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15.7.-23.8.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748850949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BW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27.7.-9.9.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30.10.-03.11.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25.3.-6.4.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21.5.-1.6.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25.7.-7.9.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3108823759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558090928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Spieltage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Hamburg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Berlin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West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Hessen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BW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1837472396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19. August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139582437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26. August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3859517539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2. September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1521040215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9. September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3906300314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16. September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46857277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23. September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3570228940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30. September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Länderpokal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002963986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7. Oktober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4153958699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14. Oktober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929892597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21. Oktober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ST6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STH5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3153067230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Sonntag, 29. Oktober 2023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ST7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108109041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593780747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Spieltage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1107677676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6. April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040283765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13. April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21069580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20. April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872222699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27. April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1933851184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4. Mai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STF3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854390266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Donnerstag, 9. Mai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413672209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11. Mai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STF4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1067749096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18. Mai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4032689758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25. Mai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58197453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1. Juni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ER Teil 2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 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3979974409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8. Juni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Quali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492226763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15. Juni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ZR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1054569916"/>
                  </a:ext>
                </a:extLst>
              </a:tr>
              <a:tr h="176548"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u="none" strike="noStrike">
                          <a:effectLst/>
                        </a:rPr>
                        <a:t>Samstag, 22. Juni 2024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>
                          <a:effectLst/>
                        </a:rPr>
                        <a:t>DM ER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u="none" strike="noStrike" dirty="0">
                          <a:effectLst/>
                        </a:rPr>
                        <a:t>DM ER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68" marR="3368" marT="3368" marB="0" anchor="b"/>
                </a:tc>
                <a:extLst>
                  <a:ext uri="{0D108BD9-81ED-4DB2-BD59-A6C34878D82A}">
                    <a16:rowId xmlns:a16="http://schemas.microsoft.com/office/drawing/2014/main" val="2748912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98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r>
              <a:rPr lang="de-DE" sz="2000" dirty="0"/>
              <a:t>Bundesjugendrat März 2020</a:t>
            </a:r>
          </a:p>
          <a:p>
            <a:r>
              <a:rPr lang="de-DE" sz="2000" dirty="0"/>
              <a:t>Landestrainerseminar April 2020</a:t>
            </a:r>
          </a:p>
          <a:p>
            <a:r>
              <a:rPr lang="de-DE" sz="2000" dirty="0"/>
              <a:t>Länderpokalvorrunde Feld Juni 2020</a:t>
            </a:r>
          </a:p>
          <a:p>
            <a:r>
              <a:rPr lang="de-DE" sz="2000" dirty="0"/>
              <a:t>Länderpokalendrunde Feld Oktober 2020</a:t>
            </a:r>
          </a:p>
          <a:p>
            <a:r>
              <a:rPr lang="de-DE" sz="2000" dirty="0"/>
              <a:t>Jugendsportseminar November 2020</a:t>
            </a:r>
          </a:p>
          <a:p>
            <a:r>
              <a:rPr lang="de-DE" sz="2000" dirty="0"/>
              <a:t>Länderpokal Halle Dezember 2020</a:t>
            </a:r>
          </a:p>
          <a:p>
            <a:pPr lvl="1"/>
            <a:r>
              <a:rPr lang="de-DE" sz="1200" dirty="0"/>
              <a:t>SOA Februar 2021</a:t>
            </a:r>
          </a:p>
          <a:p>
            <a:pPr lvl="1"/>
            <a:endParaRPr lang="de-DE" sz="1200" dirty="0"/>
          </a:p>
          <a:p>
            <a:pPr marL="0" indent="0">
              <a:buNone/>
            </a:pPr>
            <a:r>
              <a:rPr lang="de-DE" sz="3000" dirty="0">
                <a:solidFill>
                  <a:srgbClr val="FF0000"/>
                </a:solidFill>
                <a:sym typeface="Wingdings" panose="05000000000000000000" pitchFamily="2" charset="2"/>
              </a:rPr>
              <a:t>    </a:t>
            </a:r>
            <a:r>
              <a:rPr lang="de-DE" sz="3000" b="1" dirty="0">
                <a:solidFill>
                  <a:srgbClr val="FF0000"/>
                </a:solidFill>
                <a:sym typeface="Wingdings" panose="05000000000000000000" pitchFamily="2" charset="2"/>
              </a:rPr>
              <a:t>Bundesjugendtag März 2021</a:t>
            </a:r>
            <a:endParaRPr lang="de-DE" sz="3000" b="1" dirty="0">
              <a:solidFill>
                <a:srgbClr val="FF0000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Weg bis zum </a:t>
            </a:r>
            <a:r>
              <a:rPr lang="de-DE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Bundsjugendtag</a:t>
            </a: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736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Whiteboard, Tisch, Schreibtisch enthält.&#10;&#10;Automatisch generierte Beschreibung">
            <a:extLst>
              <a:ext uri="{FF2B5EF4-FFF2-40B4-BE49-F238E27FC236}">
                <a16:creationId xmlns:a16="http://schemas.microsoft.com/office/drawing/2014/main" id="{CCE4E6DB-0B5B-46A9-AF0F-D8348A20C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73" b="23666"/>
          <a:stretch/>
        </p:blipFill>
        <p:spPr>
          <a:xfrm>
            <a:off x="85060" y="1821425"/>
            <a:ext cx="11964371" cy="485102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Weg bis zum </a:t>
            </a:r>
            <a:r>
              <a:rPr lang="de-DE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Bundsjugendtag</a:t>
            </a: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2021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5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31013" cy="4958633"/>
          </a:xfrm>
        </p:spPr>
        <p:txBody>
          <a:bodyPr>
            <a:normAutofit fontScale="92500" lnSpcReduction="10000"/>
          </a:bodyPr>
          <a:lstStyle/>
          <a:p>
            <a:endParaRPr lang="de-DE" sz="2000" dirty="0"/>
          </a:p>
          <a:p>
            <a:endParaRPr lang="de-DE" sz="2000" dirty="0"/>
          </a:p>
          <a:p>
            <a:pPr lvl="1"/>
            <a:r>
              <a:rPr lang="de-DE" sz="2000" dirty="0"/>
              <a:t>April bis Pfingsten (4 – 5 Spielwochenenden)</a:t>
            </a:r>
          </a:p>
          <a:p>
            <a:pPr lvl="1"/>
            <a:r>
              <a:rPr lang="de-DE" sz="2000" dirty="0"/>
              <a:t>Pfingsten bis Juni (4 – 5 Spielwochenenden)</a:t>
            </a:r>
          </a:p>
          <a:p>
            <a:pPr lvl="1"/>
            <a:r>
              <a:rPr lang="de-DE" sz="2000" dirty="0"/>
              <a:t>Insgesamt immer 8 Spielwochenenden (12 Wochenenden – Ostern/Pfingsten - Ferien)</a:t>
            </a:r>
          </a:p>
          <a:p>
            <a:pPr lvl="1"/>
            <a:r>
              <a:rPr lang="de-DE" sz="2000" dirty="0"/>
              <a:t>Juli durch DHB Maßnahmen für den Spielbetrieb nicht möglich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September bis Oktober immer 6 Spielwochenenden (6 Wochenenden – Ferien)</a:t>
            </a:r>
          </a:p>
          <a:p>
            <a:pPr lvl="2"/>
            <a:r>
              <a:rPr lang="de-DE" sz="1600" dirty="0"/>
              <a:t>Endrunde Verband Teil 1</a:t>
            </a:r>
          </a:p>
          <a:p>
            <a:pPr lvl="2"/>
            <a:r>
              <a:rPr lang="de-DE" sz="1600" dirty="0" err="1"/>
              <a:t>JtfO</a:t>
            </a:r>
            <a:endParaRPr lang="de-DE" sz="1600" dirty="0"/>
          </a:p>
          <a:p>
            <a:pPr lvl="2"/>
            <a:r>
              <a:rPr lang="de-DE" sz="1600" dirty="0"/>
              <a:t>Endrunde Verband Teil 2</a:t>
            </a:r>
          </a:p>
          <a:p>
            <a:pPr lvl="2"/>
            <a:r>
              <a:rPr lang="de-DE" sz="1600" dirty="0" err="1"/>
              <a:t>Quali</a:t>
            </a:r>
            <a:r>
              <a:rPr lang="de-DE" sz="1600" dirty="0"/>
              <a:t> Runde</a:t>
            </a:r>
          </a:p>
          <a:p>
            <a:pPr lvl="2"/>
            <a:r>
              <a:rPr lang="de-DE" sz="1600" dirty="0"/>
              <a:t>Zwischenrunde</a:t>
            </a:r>
          </a:p>
          <a:p>
            <a:pPr lvl="2"/>
            <a:r>
              <a:rPr lang="de-DE" sz="1600" dirty="0"/>
              <a:t>Endrunde</a:t>
            </a:r>
          </a:p>
          <a:p>
            <a:pPr lvl="2"/>
            <a:r>
              <a:rPr lang="de-DE" sz="1600" dirty="0"/>
              <a:t>Länderpokal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Iststand</a:t>
            </a: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- Spieltage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7509964-3C74-434A-9657-863C44235AEF}"/>
              </a:ext>
            </a:extLst>
          </p:cNvPr>
          <p:cNvSpPr txBox="1"/>
          <p:nvPr/>
        </p:nvSpPr>
        <p:spPr>
          <a:xfrm>
            <a:off x="1138687" y="1892059"/>
            <a:ext cx="7009797" cy="5539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Frühjahr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9549BD-8E42-46ED-A814-FAF5CC255BA1}"/>
              </a:ext>
            </a:extLst>
          </p:cNvPr>
          <p:cNvSpPr txBox="1"/>
          <p:nvPr/>
        </p:nvSpPr>
        <p:spPr>
          <a:xfrm>
            <a:off x="1138686" y="4005448"/>
            <a:ext cx="7009797" cy="5539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Herbst</a:t>
            </a:r>
          </a:p>
        </p:txBody>
      </p:sp>
    </p:spTree>
    <p:extLst>
      <p:ext uri="{BB962C8B-B14F-4D97-AF65-F5344CB8AC3E}">
        <p14:creationId xmlns:p14="http://schemas.microsoft.com/office/powerpoint/2010/main" val="113725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1220"/>
          </a:xfrm>
        </p:spPr>
        <p:txBody>
          <a:bodyPr>
            <a:noAutofit/>
          </a:bodyPr>
          <a:lstStyle/>
          <a:p>
            <a:pPr lvl="1"/>
            <a:r>
              <a:rPr lang="de-DE" sz="2000" dirty="0"/>
              <a:t>Heute Feldsaison</a:t>
            </a:r>
          </a:p>
          <a:p>
            <a:pPr lvl="2"/>
            <a:r>
              <a:rPr lang="de-DE" dirty="0"/>
              <a:t>DHB - März (Zentrallehrgang)</a:t>
            </a:r>
          </a:p>
          <a:p>
            <a:pPr lvl="2"/>
            <a:r>
              <a:rPr lang="de-DE" dirty="0"/>
              <a:t>DHB - Ostern</a:t>
            </a:r>
          </a:p>
          <a:p>
            <a:pPr lvl="2"/>
            <a:r>
              <a:rPr lang="de-DE" dirty="0"/>
              <a:t>DHB - Pfingsten</a:t>
            </a:r>
          </a:p>
          <a:p>
            <a:pPr lvl="2"/>
            <a:r>
              <a:rPr lang="de-DE" dirty="0"/>
              <a:t>DHB - Juli</a:t>
            </a:r>
          </a:p>
          <a:p>
            <a:pPr lvl="2"/>
            <a:r>
              <a:rPr lang="de-DE" dirty="0"/>
              <a:t>DHB - November (Zentralsichtung)</a:t>
            </a:r>
          </a:p>
          <a:p>
            <a:pPr lvl="2"/>
            <a:endParaRPr lang="de-DE" dirty="0"/>
          </a:p>
          <a:p>
            <a:pPr lvl="2"/>
            <a:r>
              <a:rPr lang="de-DE" dirty="0"/>
              <a:t>Verband - Länderpokal Vorrunde Juni</a:t>
            </a:r>
          </a:p>
          <a:p>
            <a:pPr lvl="2"/>
            <a:r>
              <a:rPr lang="de-DE" b="1" dirty="0">
                <a:solidFill>
                  <a:srgbClr val="FF0000"/>
                </a:solidFill>
              </a:rPr>
              <a:t>Verband - Länderpokal Endrunde September</a:t>
            </a:r>
          </a:p>
          <a:p>
            <a:pPr lvl="2"/>
            <a:endParaRPr lang="de-DE" b="1" dirty="0">
              <a:solidFill>
                <a:srgbClr val="FF0000"/>
              </a:solidFill>
            </a:endParaRPr>
          </a:p>
          <a:p>
            <a:pPr lvl="2"/>
            <a:r>
              <a:rPr lang="de-DE" b="1" dirty="0">
                <a:solidFill>
                  <a:srgbClr val="FF0000"/>
                </a:solidFill>
              </a:rPr>
              <a:t>Verein - Landesmeisterschaft September</a:t>
            </a:r>
          </a:p>
          <a:p>
            <a:pPr lvl="2"/>
            <a:r>
              <a:rPr lang="de-DE" b="1" dirty="0">
                <a:solidFill>
                  <a:srgbClr val="FF0000"/>
                </a:solidFill>
              </a:rPr>
              <a:t>Verein - </a:t>
            </a:r>
            <a:r>
              <a:rPr lang="de-DE" b="1" dirty="0" err="1">
                <a:solidFill>
                  <a:srgbClr val="FF0000"/>
                </a:solidFill>
              </a:rPr>
              <a:t>Quali</a:t>
            </a:r>
            <a:r>
              <a:rPr lang="de-DE" b="1" dirty="0">
                <a:solidFill>
                  <a:srgbClr val="FF0000"/>
                </a:solidFill>
              </a:rPr>
              <a:t> Zwischenrunde Oktober</a:t>
            </a:r>
          </a:p>
          <a:p>
            <a:pPr lvl="2"/>
            <a:r>
              <a:rPr lang="de-DE" b="1" dirty="0">
                <a:solidFill>
                  <a:srgbClr val="FF0000"/>
                </a:solidFill>
              </a:rPr>
              <a:t>Verein - Zwischenrunde Oktober</a:t>
            </a:r>
          </a:p>
          <a:p>
            <a:pPr lvl="2"/>
            <a:r>
              <a:rPr lang="de-DE" b="1" dirty="0">
                <a:solidFill>
                  <a:srgbClr val="FF0000"/>
                </a:solidFill>
              </a:rPr>
              <a:t>Verein - Deutsche Meisterschaft Oktober</a:t>
            </a:r>
          </a:p>
          <a:p>
            <a:pPr marL="914400" lvl="2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Iststand</a:t>
            </a:r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Jahreskalender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85D51B-6C99-4B62-9317-266DE7E148F2}"/>
              </a:ext>
            </a:extLst>
          </p:cNvPr>
          <p:cNvSpPr txBox="1"/>
          <p:nvPr/>
        </p:nvSpPr>
        <p:spPr>
          <a:xfrm>
            <a:off x="6229709" y="5653512"/>
            <a:ext cx="554247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500" b="1" dirty="0">
                <a:solidFill>
                  <a:srgbClr val="FF0000"/>
                </a:solidFill>
              </a:rPr>
              <a:t>Gesamt: 6 Wochen im Herbst am Stück</a:t>
            </a:r>
          </a:p>
        </p:txBody>
      </p:sp>
    </p:spTree>
    <p:extLst>
      <p:ext uri="{BB962C8B-B14F-4D97-AF65-F5344CB8AC3E}">
        <p14:creationId xmlns:p14="http://schemas.microsoft.com/office/powerpoint/2010/main" val="68777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31013" cy="4958633"/>
          </a:xfrm>
        </p:spPr>
        <p:txBody>
          <a:bodyPr>
            <a:normAutofit/>
          </a:bodyPr>
          <a:lstStyle/>
          <a:p>
            <a:endParaRPr lang="de-DE" sz="2000" dirty="0"/>
          </a:p>
          <a:p>
            <a:endParaRPr lang="de-DE" sz="2000" dirty="0"/>
          </a:p>
          <a:p>
            <a:pPr lvl="1"/>
            <a:r>
              <a:rPr lang="de-DE" sz="2000" dirty="0"/>
              <a:t>April bis Pfingsten (Verein)</a:t>
            </a:r>
          </a:p>
          <a:p>
            <a:pPr lvl="1"/>
            <a:r>
              <a:rPr lang="de-DE" sz="2000" dirty="0"/>
              <a:t>Pfingsten bis Juni (Verein + Verband)</a:t>
            </a:r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Juli (DHB)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de-DE" sz="2000" dirty="0"/>
              <a:t>September (Verein + Verband)</a:t>
            </a:r>
          </a:p>
          <a:p>
            <a:pPr lvl="1"/>
            <a:r>
              <a:rPr lang="de-DE" sz="2000" dirty="0"/>
              <a:t>Oktober (Verein)</a:t>
            </a:r>
          </a:p>
          <a:p>
            <a:pPr lvl="1"/>
            <a:r>
              <a:rPr lang="de-DE" sz="2000" dirty="0"/>
              <a:t>November (DHB)</a:t>
            </a:r>
            <a:endParaRPr lang="de-DE" sz="16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Iststand</a:t>
            </a: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- Zugriff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7509964-3C74-434A-9657-863C44235AEF}"/>
              </a:ext>
            </a:extLst>
          </p:cNvPr>
          <p:cNvSpPr txBox="1"/>
          <p:nvPr/>
        </p:nvSpPr>
        <p:spPr>
          <a:xfrm>
            <a:off x="1138687" y="1892059"/>
            <a:ext cx="7009797" cy="5539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Frühjahr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9549BD-8E42-46ED-A814-FAF5CC255BA1}"/>
              </a:ext>
            </a:extLst>
          </p:cNvPr>
          <p:cNvSpPr txBox="1"/>
          <p:nvPr/>
        </p:nvSpPr>
        <p:spPr>
          <a:xfrm>
            <a:off x="1138686" y="4256168"/>
            <a:ext cx="7009797" cy="55399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3000" dirty="0"/>
              <a:t>Block Herbst</a:t>
            </a:r>
          </a:p>
        </p:txBody>
      </p:sp>
    </p:spTree>
    <p:extLst>
      <p:ext uri="{BB962C8B-B14F-4D97-AF65-F5344CB8AC3E}">
        <p14:creationId xmlns:p14="http://schemas.microsoft.com/office/powerpoint/2010/main" val="922907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Iststand</a:t>
            </a: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- Belastung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BDCAA12-A795-4A48-8EE1-D716A31B62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536103"/>
              </p:ext>
            </p:extLst>
          </p:nvPr>
        </p:nvGraphicFramePr>
        <p:xfrm>
          <a:off x="420329" y="2057399"/>
          <a:ext cx="11488994" cy="401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492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/>
          </a:p>
          <a:p>
            <a:pPr algn="ctr"/>
            <a:endParaRPr lang="de-DE" sz="3000" b="1" dirty="0"/>
          </a:p>
          <a:p>
            <a:pPr algn="ctr"/>
            <a:endParaRPr lang="de-DE" sz="3000" b="1" dirty="0"/>
          </a:p>
          <a:p>
            <a:pPr marL="0" indent="0" algn="ctr">
              <a:buNone/>
            </a:pPr>
            <a:r>
              <a:rPr lang="de-DE" sz="6000" b="1" dirty="0"/>
              <a:t>1. April</a:t>
            </a:r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Iststand</a:t>
            </a: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- Stichtag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6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83174" cy="4851220"/>
          </a:xfrm>
        </p:spPr>
        <p:txBody>
          <a:bodyPr>
            <a:normAutofit/>
          </a:bodyPr>
          <a:lstStyle/>
          <a:p>
            <a:pPr lvl="1"/>
            <a:endParaRPr lang="de-DE" sz="2000" dirty="0"/>
          </a:p>
          <a:p>
            <a:pPr lvl="1"/>
            <a:r>
              <a:rPr lang="de-DE" sz="2000" dirty="0"/>
              <a:t>Heute Feldsaison</a:t>
            </a:r>
          </a:p>
          <a:p>
            <a:pPr lvl="2"/>
            <a:r>
              <a:rPr lang="de-DE" dirty="0"/>
              <a:t>Höhepunkte Verein, Landeskader und Sichtung, alles im Herbst (6 Wochenende am Stück)</a:t>
            </a:r>
          </a:p>
          <a:p>
            <a:pPr lvl="2"/>
            <a:r>
              <a:rPr lang="de-DE" dirty="0"/>
              <a:t>DHB – Zentrallehrgang, Ostern/Pfingsten und Juli + Zentralsichtung (November)</a:t>
            </a:r>
          </a:p>
          <a:p>
            <a:pPr lvl="2"/>
            <a:r>
              <a:rPr lang="de-DE" dirty="0"/>
              <a:t>Teilweise Dreifachbelastung und Zugriff durch Verein, Land und DHB</a:t>
            </a:r>
          </a:p>
          <a:p>
            <a:pPr lvl="2"/>
            <a:endParaRPr lang="de-DE" dirty="0"/>
          </a:p>
          <a:p>
            <a:pPr lvl="1"/>
            <a:r>
              <a:rPr lang="de-DE" sz="3000" b="1" dirty="0">
                <a:solidFill>
                  <a:srgbClr val="FF0000"/>
                </a:solidFill>
              </a:rPr>
              <a:t>Ziel</a:t>
            </a:r>
          </a:p>
          <a:p>
            <a:pPr lvl="2"/>
            <a:r>
              <a:rPr lang="de-DE" sz="3000" b="1" dirty="0">
                <a:solidFill>
                  <a:srgbClr val="FF0000"/>
                </a:solidFill>
              </a:rPr>
              <a:t>Höhepunkte verteilen</a:t>
            </a:r>
          </a:p>
          <a:p>
            <a:pPr lvl="2"/>
            <a:r>
              <a:rPr lang="de-DE" sz="3000" b="1" dirty="0">
                <a:solidFill>
                  <a:srgbClr val="FF0000"/>
                </a:solidFill>
              </a:rPr>
              <a:t>Belastung verteilen</a:t>
            </a:r>
          </a:p>
          <a:p>
            <a:pPr lvl="2"/>
            <a:r>
              <a:rPr lang="de-DE" sz="3000" b="1" dirty="0">
                <a:solidFill>
                  <a:srgbClr val="FF0000"/>
                </a:solidFill>
              </a:rPr>
              <a:t>Zugriffsphasen festlegen</a:t>
            </a:r>
          </a:p>
          <a:p>
            <a:pPr lvl="2"/>
            <a:r>
              <a:rPr lang="de-DE" sz="3000" b="1" dirty="0">
                <a:solidFill>
                  <a:srgbClr val="FF0000"/>
                </a:solidFill>
              </a:rPr>
              <a:t>In den Randbereichen Spielwochenenden gewinnen</a:t>
            </a:r>
          </a:p>
          <a:p>
            <a:pPr lvl="2"/>
            <a:endParaRPr lang="de-DE" dirty="0">
              <a:solidFill>
                <a:srgbClr val="FF0000"/>
              </a:solidFill>
            </a:endParaRPr>
          </a:p>
          <a:p>
            <a:pPr lvl="2"/>
            <a:endParaRPr lang="de-DE" sz="1600" dirty="0"/>
          </a:p>
          <a:p>
            <a:pPr lvl="2"/>
            <a:endParaRPr lang="de-DE" dirty="0"/>
          </a:p>
          <a:p>
            <a:pPr lvl="1"/>
            <a:endParaRPr lang="de-DE" sz="2000" dirty="0"/>
          </a:p>
          <a:p>
            <a:pPr marL="914400" lvl="2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Zielsetzung</a:t>
            </a:r>
          </a:p>
        </p:txBody>
      </p:sp>
    </p:spTree>
    <p:extLst>
      <p:ext uri="{BB962C8B-B14F-4D97-AF65-F5344CB8AC3E}">
        <p14:creationId xmlns:p14="http://schemas.microsoft.com/office/powerpoint/2010/main" val="3822740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9E40E7-6426-4856-9CEF-3CAAB4D43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Neu – 1. August</a:t>
            </a:r>
          </a:p>
          <a:p>
            <a:pPr lvl="1"/>
            <a:r>
              <a:rPr lang="de-DE" sz="2000" dirty="0"/>
              <a:t>Übergang nach den Sommerferien</a:t>
            </a:r>
          </a:p>
          <a:p>
            <a:pPr lvl="1"/>
            <a:r>
              <a:rPr lang="de-DE" sz="2000" dirty="0"/>
              <a:t>Saison wie Erwachsene</a:t>
            </a:r>
          </a:p>
          <a:p>
            <a:pPr lvl="1"/>
            <a:r>
              <a:rPr lang="de-DE" sz="2000" dirty="0"/>
              <a:t>Verschiebung des Stichtages nach hinten (4 Monate)</a:t>
            </a:r>
          </a:p>
          <a:p>
            <a:pPr lvl="1"/>
            <a:r>
              <a:rPr lang="de-DE" sz="2000" dirty="0"/>
              <a:t>Feld 2022 verkürzte Saison bis Sommer</a:t>
            </a:r>
          </a:p>
          <a:p>
            <a:pPr lvl="1"/>
            <a:r>
              <a:rPr lang="de-DE" sz="2000" dirty="0"/>
              <a:t>Neue Saison ab August 2022</a:t>
            </a:r>
          </a:p>
          <a:p>
            <a:pPr lvl="2"/>
            <a:r>
              <a:rPr lang="de-DE" sz="1600" dirty="0"/>
              <a:t>Knaben B </a:t>
            </a:r>
            <a:r>
              <a:rPr lang="de-DE" sz="1600"/>
              <a:t>(2010 &amp; 2011</a:t>
            </a:r>
            <a:r>
              <a:rPr lang="de-DE" sz="1600" dirty="0"/>
              <a:t>)</a:t>
            </a:r>
          </a:p>
          <a:p>
            <a:pPr lvl="2"/>
            <a:r>
              <a:rPr lang="de-DE" sz="1600" dirty="0"/>
              <a:t>Knaben A (2008 &amp; 2009)</a:t>
            </a:r>
          </a:p>
          <a:p>
            <a:pPr lvl="2"/>
            <a:r>
              <a:rPr lang="de-DE" sz="1600" dirty="0"/>
              <a:t>männliche Jugend B (2006 &amp; 2007)</a:t>
            </a:r>
          </a:p>
          <a:p>
            <a:pPr lvl="2"/>
            <a:r>
              <a:rPr lang="de-DE" sz="1600" dirty="0"/>
              <a:t>männliche Jugend A (2004 &amp; 2005)</a:t>
            </a:r>
          </a:p>
          <a:p>
            <a:pPr lvl="2"/>
            <a:r>
              <a:rPr lang="de-DE" sz="1600" dirty="0">
                <a:sym typeface="Wingdings" panose="05000000000000000000" pitchFamily="2" charset="2"/>
              </a:rPr>
              <a:t>Saisonverlegung – Deutsche Jugendmeisterschaften im Sommer 2023</a:t>
            </a:r>
            <a:endParaRPr lang="de-DE" sz="1600" dirty="0"/>
          </a:p>
          <a:p>
            <a:pPr lvl="1"/>
            <a:endParaRPr lang="de-DE" sz="2000" dirty="0"/>
          </a:p>
          <a:p>
            <a:pPr lvl="1"/>
            <a:endParaRPr lang="de-DE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8F59F-EF0B-40FE-889F-7F061FB8D01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flowChartPunched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Stichtag</a:t>
            </a:r>
            <a:endParaRPr lang="de-DE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70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1963</Words>
  <Application>Microsoft Office PowerPoint</Application>
  <PresentationFormat>Breitbild</PresentationFormat>
  <Paragraphs>767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</vt:lpstr>
      <vt:lpstr>Deutscher Hockeybund e.V. Saisonverschiebung Jugend</vt:lpstr>
      <vt:lpstr>PowerPoint-Präsentation</vt:lpstr>
      <vt:lpstr>Iststand - Spieltage</vt:lpstr>
      <vt:lpstr>Iststand - Jahreskalender</vt:lpstr>
      <vt:lpstr>Iststand - Zugriff</vt:lpstr>
      <vt:lpstr>Iststand - Belastung</vt:lpstr>
      <vt:lpstr>Iststand - Stichtag</vt:lpstr>
      <vt:lpstr>Zielsetzung</vt:lpstr>
      <vt:lpstr>Stichtag</vt:lpstr>
      <vt:lpstr>Ostern</vt:lpstr>
      <vt:lpstr>Jahreskalender</vt:lpstr>
      <vt:lpstr>Block Frühjahr</vt:lpstr>
      <vt:lpstr>Herbst</vt:lpstr>
      <vt:lpstr>Belastung</vt:lpstr>
      <vt:lpstr>Vorteile</vt:lpstr>
      <vt:lpstr>Vorteile</vt:lpstr>
      <vt:lpstr>Notfallplan Corona</vt:lpstr>
      <vt:lpstr>Machbarkeit 2021</vt:lpstr>
      <vt:lpstr>Machbarkeit 2023</vt:lpstr>
      <vt:lpstr>Machbarkeit 2024</vt:lpstr>
      <vt:lpstr>Weg bis zum Bundsjugendtag 2021</vt:lpstr>
      <vt:lpstr>Weg bis zum Bundsjugendtag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Deutscher Hockeybund e.V. Jugendreform 2020</dc:title>
  <dc:creator>Carlos Gomes (TSVMH)</dc:creator>
  <cp:lastModifiedBy>Michael Schütte</cp:lastModifiedBy>
  <cp:revision>2</cp:revision>
  <dcterms:created xsi:type="dcterms:W3CDTF">2018-11-06T08:49:35Z</dcterms:created>
  <dcterms:modified xsi:type="dcterms:W3CDTF">2020-04-18T10:04:21Z</dcterms:modified>
</cp:coreProperties>
</file>